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6610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2611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61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27329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57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4279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57429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52922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5064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2401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001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4138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9845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9491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3028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5427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F30F-710F-4219-8327-10E07B4A4FBE}" type="datetimeFigureOut">
              <a:rPr lang="es-PR" smtClean="0"/>
              <a:t>05/06/2020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4AC77-30C1-411E-B928-922591792823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0083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EDC7F-2516-44F5-92AC-9E4754D151F2}"/>
              </a:ext>
            </a:extLst>
          </p:cNvPr>
          <p:cNvSpPr/>
          <p:nvPr/>
        </p:nvSpPr>
        <p:spPr>
          <a:xfrm>
            <a:off x="4475205" y="2967335"/>
            <a:ext cx="324159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3"/>
                </a:solidFill>
                <a:effectLst/>
              </a:rPr>
              <a:t>Math</a:t>
            </a:r>
          </a:p>
          <a:p>
            <a:pPr algn="ctr"/>
            <a:r>
              <a:rPr lang="en-US" sz="6600" b="1" dirty="0">
                <a:ln/>
                <a:solidFill>
                  <a:schemeClr val="accent3"/>
                </a:solidFill>
              </a:rPr>
              <a:t>Money </a:t>
            </a:r>
            <a:r>
              <a:rPr lang="en-US" sz="66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endParaRPr lang="en-US" sz="66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US" sz="6600" b="1" dirty="0">
                <a:ln/>
                <a:solidFill>
                  <a:schemeClr val="accent3"/>
                </a:solidFill>
              </a:rPr>
              <a:t> </a:t>
            </a:r>
            <a:endParaRPr lang="en-US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390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6FCF587-B3D5-42B0-A208-6CE8DD4D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5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2534742-FCB0-4927-8D35-EF5F61F7A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0"/>
            <a:ext cx="11993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2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2F84CA6-CE8D-4F7C-BAB1-FC10116A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19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6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6EB7AA-7F0D-4F57-8F07-283B265FE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0"/>
            <a:ext cx="1197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195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3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Vilmarys Alonso</dc:creator>
  <cp:lastModifiedBy>Vilmarys Alonso</cp:lastModifiedBy>
  <cp:revision>5</cp:revision>
  <dcterms:created xsi:type="dcterms:W3CDTF">2020-04-02T13:15:49Z</dcterms:created>
  <dcterms:modified xsi:type="dcterms:W3CDTF">2020-05-06T19:40:46Z</dcterms:modified>
</cp:coreProperties>
</file>