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6" r:id="rId13"/>
    <p:sldId id="267" r:id="rId14"/>
    <p:sldId id="265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3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9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6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4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49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7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6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4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4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D88BA-8D78-433A-85F9-E0116CF9D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9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Mrs. A 7</a:t>
            </a:r>
            <a:r>
              <a:rPr lang="en-US" baseline="30000" dirty="0" smtClean="0"/>
              <a:t>th</a:t>
            </a:r>
            <a:r>
              <a:rPr lang="en-US" dirty="0" smtClean="0"/>
              <a:t> ELA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Online Zoom class #2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“Intelligence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is the ability to adapt to</a:t>
            </a:r>
            <a:r>
              <a:rPr lang="en-US" dirty="0"/>
              <a:t> </a:t>
            </a:r>
            <a:r>
              <a:rPr lang="en-US" b="1" dirty="0">
                <a:solidFill>
                  <a:srgbClr val="FF0000"/>
                </a:solidFill>
              </a:rPr>
              <a:t>change</a:t>
            </a:r>
            <a:r>
              <a:rPr lang="en-US" dirty="0"/>
              <a:t>. </a:t>
            </a:r>
            <a:r>
              <a:rPr lang="en-US" dirty="0" smtClean="0"/>
              <a:t>..”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79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vocabulary from these chapters to share!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Adequately</a:t>
            </a:r>
          </a:p>
          <a:p>
            <a:r>
              <a:rPr lang="en-US" dirty="0" smtClean="0"/>
              <a:t>In-</a:t>
            </a:r>
            <a:r>
              <a:rPr lang="en-US" dirty="0" err="1" smtClean="0"/>
              <a:t>fring</a:t>
            </a:r>
            <a:r>
              <a:rPr lang="en-US" dirty="0" smtClean="0"/>
              <a:t>-</a:t>
            </a:r>
            <a:r>
              <a:rPr lang="en-US" dirty="0" err="1" smtClean="0"/>
              <a:t>ed</a:t>
            </a:r>
            <a:endParaRPr lang="en-US" dirty="0" smtClean="0"/>
          </a:p>
          <a:p>
            <a:r>
              <a:rPr lang="en-US" dirty="0" smtClean="0"/>
              <a:t>In-</a:t>
            </a:r>
            <a:r>
              <a:rPr lang="en-US" dirty="0" err="1" smtClean="0"/>
              <a:t>dul</a:t>
            </a:r>
            <a:r>
              <a:rPr lang="en-US" dirty="0" smtClean="0"/>
              <a:t>-gent-</a:t>
            </a:r>
            <a:r>
              <a:rPr lang="en-US" dirty="0" err="1" smtClean="0"/>
              <a:t>ly</a:t>
            </a:r>
            <a:endParaRPr lang="en-US" dirty="0" smtClean="0"/>
          </a:p>
          <a:p>
            <a:r>
              <a:rPr lang="en-US" dirty="0" smtClean="0"/>
              <a:t>In-</a:t>
            </a:r>
            <a:r>
              <a:rPr lang="en-US" dirty="0" err="1" smtClean="0"/>
              <a:t>frac</a:t>
            </a:r>
            <a:r>
              <a:rPr lang="en-US" dirty="0" smtClean="0"/>
              <a:t>-</a:t>
            </a:r>
            <a:r>
              <a:rPr lang="en-US" dirty="0" err="1" smtClean="0"/>
              <a:t>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6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Chapters 4-6 Weekly </a:t>
            </a:r>
            <a:r>
              <a:rPr lang="en-US" dirty="0" smtClean="0"/>
              <a:t>Questions 5/4/20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1. Where </a:t>
            </a:r>
            <a:r>
              <a:rPr lang="en-US" dirty="0" smtClean="0"/>
              <a:t>does Benjamin volunteer?</a:t>
            </a:r>
          </a:p>
          <a:p>
            <a:r>
              <a:rPr lang="en-US" dirty="0" smtClean="0"/>
              <a:t>The rehabilitation center</a:t>
            </a:r>
          </a:p>
          <a:p>
            <a:r>
              <a:rPr lang="en-US" dirty="0" smtClean="0"/>
              <a:t>The releasing room</a:t>
            </a:r>
          </a:p>
          <a:p>
            <a:r>
              <a:rPr lang="en-US" dirty="0" smtClean="0"/>
              <a:t>The childcare </a:t>
            </a:r>
            <a:r>
              <a:rPr lang="en-US" dirty="0" smtClean="0"/>
              <a:t>center </a:t>
            </a:r>
            <a:endParaRPr lang="en-US" dirty="0" smtClean="0"/>
          </a:p>
          <a:p>
            <a:r>
              <a:rPr lang="en-US" dirty="0" smtClean="0"/>
              <a:t>The house of old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Why do you think it is odd that they cannot discuss Benjamin’s abilities?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Please reinstate the question and complete with correct answer from multiple choices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479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Chapters 4-6 Weekly </a:t>
            </a:r>
            <a:r>
              <a:rPr lang="en-US" dirty="0" smtClean="0"/>
              <a:t>Questions 5/4/20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In Chapter 6, Lily </a:t>
            </a:r>
            <a:r>
              <a:rPr lang="en-US" dirty="0" smtClean="0"/>
              <a:t>goes </a:t>
            </a:r>
            <a:r>
              <a:rPr lang="en-US" dirty="0" smtClean="0"/>
              <a:t>through the ceremony of Eight and receives a new jacket.  What do her jacket pockets symbolize?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Please submit a brief answer in the teacher chat box on the BPA website.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77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Chapters 4-6 Weekly </a:t>
            </a:r>
            <a:r>
              <a:rPr lang="en-US" dirty="0" smtClean="0"/>
              <a:t>Questions 5/4/20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4. Discuss age in </a:t>
            </a:r>
            <a:r>
              <a:rPr lang="en-US" dirty="0" err="1" smtClean="0"/>
              <a:t>Jona’s</a:t>
            </a:r>
            <a:r>
              <a:rPr lang="en-US" dirty="0" smtClean="0"/>
              <a:t> world by answering the following questions.  </a:t>
            </a:r>
          </a:p>
          <a:p>
            <a:r>
              <a:rPr lang="en-US" dirty="0" smtClean="0"/>
              <a:t>When </a:t>
            </a:r>
            <a:r>
              <a:rPr lang="en-US" dirty="0" smtClean="0"/>
              <a:t>is age important? </a:t>
            </a:r>
          </a:p>
          <a:p>
            <a:r>
              <a:rPr lang="en-US" dirty="0" smtClean="0"/>
              <a:t>When it is not important?  </a:t>
            </a:r>
          </a:p>
          <a:p>
            <a:r>
              <a:rPr lang="en-US" dirty="0" smtClean="0"/>
              <a:t>How are the very young and very old treated in this world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5. The term “being released” is perceived as being a positive, negative or both experience? 39-40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 How does Jonas’s observations and perceptions make him stand out from his peers? (</a:t>
            </a:r>
            <a:r>
              <a:rPr lang="en-US" dirty="0" err="1" smtClean="0"/>
              <a:t>pg</a:t>
            </a:r>
            <a:r>
              <a:rPr lang="en-US" dirty="0" smtClean="0"/>
              <a:t> 35-42)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Review essay format for thought questions</a:t>
            </a:r>
          </a:p>
          <a:p>
            <a:r>
              <a:rPr lang="en-US" dirty="0" smtClean="0"/>
              <a:t>Usage of “No Struggle” essay format to answer achieve article Thought questions</a:t>
            </a:r>
          </a:p>
          <a:p>
            <a:r>
              <a:rPr lang="en-US" dirty="0" smtClean="0"/>
              <a:t>Calendar posts will keep you on task. Print it and keep with ELA notes for daily references</a:t>
            </a:r>
          </a:p>
          <a:p>
            <a:r>
              <a:rPr lang="en-US" dirty="0" smtClean="0"/>
              <a:t>Dailey reading of 30 minutes and submission of reading log by Thursday for teacher review.</a:t>
            </a:r>
          </a:p>
          <a:p>
            <a:r>
              <a:rPr lang="en-US" dirty="0" smtClean="0"/>
              <a:t>Monday and Wednesday Achieve articles : 1 of choice – 1 assigned with Thought </a:t>
            </a:r>
            <a:r>
              <a:rPr lang="en-US" dirty="0"/>
              <a:t>Q</a:t>
            </a:r>
            <a:r>
              <a:rPr lang="en-US" dirty="0" smtClean="0"/>
              <a:t>uestion answered in essay format.</a:t>
            </a:r>
          </a:p>
          <a:p>
            <a:r>
              <a:rPr lang="en-US" dirty="0" smtClean="0"/>
              <a:t>Tuesday and Thursday </a:t>
            </a:r>
            <a:r>
              <a:rPr lang="en-US" dirty="0" err="1" smtClean="0"/>
              <a:t>Istation</a:t>
            </a:r>
            <a:r>
              <a:rPr lang="en-US" dirty="0" smtClean="0"/>
              <a:t> log in and complete assignment for minimum 45 minutes each day.</a:t>
            </a:r>
          </a:p>
          <a:p>
            <a:r>
              <a:rPr lang="en-US" dirty="0" smtClean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698409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4313"/>
            <a:ext cx="10515600" cy="1071789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“The Giver” </a:t>
            </a:r>
            <a:r>
              <a:rPr lang="en-US" sz="2400" dirty="0" smtClean="0"/>
              <a:t>(</a:t>
            </a:r>
            <a:r>
              <a:rPr lang="en-US" sz="2400" i="1" dirty="0" smtClean="0"/>
              <a:t>vocabulary</a:t>
            </a:r>
            <a:r>
              <a:rPr lang="en-US" sz="2400" dirty="0" smtClean="0"/>
              <a:t>) Please insert the vocab in the correct sentences below. Rewrite sentences below in homework submission chat box on BPA website</a:t>
            </a:r>
            <a:br>
              <a:rPr lang="en-US" sz="2400" dirty="0" smtClean="0"/>
            </a:br>
            <a:r>
              <a:rPr lang="en-US" sz="2400" dirty="0" smtClean="0"/>
              <a:t>*</a:t>
            </a:r>
            <a:r>
              <a:rPr lang="en-US" sz="2800" b="1" strike="sngStrike" dirty="0" smtClean="0"/>
              <a:t>palpable</a:t>
            </a:r>
            <a:r>
              <a:rPr lang="en-US" sz="2800" b="1" dirty="0" smtClean="0"/>
              <a:t>*transgression*</a:t>
            </a:r>
            <a:r>
              <a:rPr lang="en-US" sz="2800" b="1" strike="sngStrike" dirty="0" smtClean="0"/>
              <a:t>adherence</a:t>
            </a:r>
            <a:r>
              <a:rPr lang="en-US" sz="2800" b="1" dirty="0" smtClean="0"/>
              <a:t>*chastise*</a:t>
            </a:r>
            <a:r>
              <a:rPr lang="en-US" sz="2800" b="1" strike="sngStrike" dirty="0" smtClean="0"/>
              <a:t>petulantly</a:t>
            </a:r>
            <a:r>
              <a:rPr lang="en-US" sz="2800" b="1" dirty="0" smtClean="0"/>
              <a:t>*</a:t>
            </a:r>
            <a:r>
              <a:rPr lang="en-US" sz="2800" b="1" strike="sngStrike" dirty="0" smtClean="0"/>
              <a:t>conviction </a:t>
            </a:r>
            <a:r>
              <a:rPr lang="en-US" sz="2800" b="1" dirty="0" smtClean="0"/>
              <a:t>*Sterile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1. After being told he couldn’t go out, Jacob started </a:t>
            </a:r>
            <a:r>
              <a:rPr lang="en-US" b="1" dirty="0" smtClean="0"/>
              <a:t>petulantly</a:t>
            </a:r>
            <a:r>
              <a:rPr lang="en-US" dirty="0" smtClean="0"/>
              <a:t> shouting at his parents.</a:t>
            </a:r>
          </a:p>
          <a:p>
            <a:r>
              <a:rPr lang="en-US" dirty="0" smtClean="0"/>
              <a:t>2. As Emma stood to make her speech, her nervousness was almost </a:t>
            </a:r>
            <a:r>
              <a:rPr lang="en-US" b="1" dirty="0" smtClean="0"/>
              <a:t>palpable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My strongest  </a:t>
            </a:r>
            <a:r>
              <a:rPr lang="en-US" b="1" dirty="0" smtClean="0"/>
              <a:t>conviction</a:t>
            </a:r>
            <a:r>
              <a:rPr lang="en-US" dirty="0" smtClean="0"/>
              <a:t> is that people should put the environment first.</a:t>
            </a:r>
          </a:p>
          <a:p>
            <a:r>
              <a:rPr lang="en-US" dirty="0" smtClean="0"/>
              <a:t>4. </a:t>
            </a:r>
            <a:r>
              <a:rPr lang="en-US" b="1" dirty="0" smtClean="0"/>
              <a:t>Adherence</a:t>
            </a:r>
            <a:r>
              <a:rPr lang="en-US" dirty="0" smtClean="0"/>
              <a:t> to traffic laws keeps everyone safe on the road.</a:t>
            </a:r>
          </a:p>
          <a:p>
            <a:r>
              <a:rPr lang="en-US" dirty="0" smtClean="0"/>
              <a:t>5. The teacher is going to </a:t>
            </a:r>
            <a:r>
              <a:rPr lang="en-US" b="1" dirty="0" smtClean="0"/>
              <a:t>chastise</a:t>
            </a:r>
            <a:r>
              <a:rPr lang="en-US" dirty="0" smtClean="0"/>
              <a:t> the students for passing notes in class.</a:t>
            </a:r>
          </a:p>
          <a:p>
            <a:r>
              <a:rPr lang="en-US" dirty="0" smtClean="0"/>
              <a:t>6.  I forgot to wear my seatbelt this morning.  It was a </a:t>
            </a:r>
            <a:r>
              <a:rPr lang="en-US" b="1" dirty="0" smtClean="0"/>
              <a:t>transgression</a:t>
            </a:r>
            <a:r>
              <a:rPr lang="en-US" dirty="0" smtClean="0"/>
              <a:t> which earned me a ticket when the police pulled my car over.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300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Words create the tone and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tone was set with the choice of words in pages 1-4?</a:t>
            </a:r>
          </a:p>
          <a:p>
            <a:r>
              <a:rPr lang="en-US" dirty="0" smtClean="0"/>
              <a:t>What are three ways that Jonas’s world is different from our own? </a:t>
            </a:r>
          </a:p>
          <a:p>
            <a:r>
              <a:rPr lang="en-US" dirty="0" smtClean="0"/>
              <a:t> How has our current world become similar to Jonas’s?</a:t>
            </a:r>
          </a:p>
          <a:p>
            <a:r>
              <a:rPr lang="en-US" dirty="0" smtClean="0"/>
              <a:t>What is your favorite part of this section?</a:t>
            </a:r>
          </a:p>
          <a:p>
            <a:r>
              <a:rPr lang="en-US" dirty="0" smtClean="0"/>
              <a:t>Jonas remembers a time when he exclaimed to  his friend during a game, “That’s it, Asher! You’re released!” and received a stern talking to for using the term ‘released’ so lightly.  What does it mean to be “released” in Jonas’s world? Why is it such a serious matter?</a:t>
            </a:r>
          </a:p>
          <a:p>
            <a:r>
              <a:rPr lang="en-US" dirty="0" smtClean="0"/>
              <a:t>Who is your favorite character so far and 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6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Why do you think Jonas is quite concerned with choosing the right adjective to describe his feelings?</a:t>
            </a:r>
          </a:p>
          <a:p>
            <a:r>
              <a:rPr lang="en-US" b="1" dirty="0" smtClean="0"/>
              <a:t>What is going to happen in December that causes Jonas to grow more “apprehensive?” (</a:t>
            </a:r>
            <a:r>
              <a:rPr lang="en-US" b="1" dirty="0" err="1" smtClean="0"/>
              <a:t>pg</a:t>
            </a:r>
            <a:r>
              <a:rPr lang="en-US" b="1" dirty="0" smtClean="0"/>
              <a:t> 5)</a:t>
            </a:r>
          </a:p>
          <a:p>
            <a:r>
              <a:rPr lang="en-US" b="1" dirty="0" smtClean="0"/>
              <a:t>Where does It show that Jonas has empathy? (</a:t>
            </a:r>
            <a:r>
              <a:rPr lang="en-US" b="1" dirty="0" err="1" smtClean="0"/>
              <a:t>pg</a:t>
            </a:r>
            <a:r>
              <a:rPr lang="en-US" b="1" dirty="0" smtClean="0"/>
              <a:t> 8)</a:t>
            </a:r>
          </a:p>
          <a:p>
            <a:r>
              <a:rPr lang="en-US" dirty="0" smtClean="0"/>
              <a:t>How does Jonas’s reflection of an incident with Asher give us a glimpse of Asher’s character? (</a:t>
            </a:r>
            <a:r>
              <a:rPr lang="en-US" dirty="0" err="1" smtClean="0"/>
              <a:t>pgs</a:t>
            </a:r>
            <a:r>
              <a:rPr lang="en-US" dirty="0" smtClean="0"/>
              <a:t> 4-5)</a:t>
            </a:r>
          </a:p>
          <a:p>
            <a:r>
              <a:rPr lang="en-US" dirty="0" smtClean="0"/>
              <a:t>Who are the members of Jonas’s family? What are their responsibilities in the community?</a:t>
            </a:r>
          </a:p>
        </p:txBody>
      </p:sp>
    </p:spTree>
    <p:extLst>
      <p:ext uri="{BB962C8B-B14F-4D97-AF65-F5344CB8AC3E}">
        <p14:creationId xmlns:p14="http://schemas.microsoft.com/office/powerpoint/2010/main" val="332976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Making Inference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US" dirty="0" smtClean="0"/>
              <a:t>Making </a:t>
            </a:r>
            <a:r>
              <a:rPr lang="en-US" dirty="0"/>
              <a:t>inferences is sometimes called "reading between the lines." </a:t>
            </a:r>
            <a:endParaRPr lang="en-US" dirty="0" smtClean="0"/>
          </a:p>
          <a:p>
            <a:pPr fontAlgn="base"/>
            <a:r>
              <a:rPr lang="en-US" dirty="0" smtClean="0"/>
              <a:t>Lets play </a:t>
            </a:r>
            <a:r>
              <a:rPr lang="en-US" dirty="0"/>
              <a:t>a "getting to know you" mime activity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Separate </a:t>
            </a:r>
            <a:r>
              <a:rPr lang="en-US" dirty="0"/>
              <a:t>into pairs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 </a:t>
            </a:r>
            <a:r>
              <a:rPr lang="en-US" dirty="0"/>
              <a:t>Ask each student to learn three things about his or her partner without speaking, writing, or using language of any kind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Students </a:t>
            </a:r>
            <a:r>
              <a:rPr lang="en-US" dirty="0"/>
              <a:t>can use gestures, sounds, and other methods for getting to know their partners, but not words. </a:t>
            </a:r>
            <a:endParaRPr lang="en-US" dirty="0" smtClean="0"/>
          </a:p>
          <a:p>
            <a:pPr fontAlgn="base"/>
            <a:r>
              <a:rPr lang="en-US" dirty="0" smtClean="0"/>
              <a:t>Then</a:t>
            </a:r>
            <a:r>
              <a:rPr lang="en-US" dirty="0"/>
              <a:t>, one at a time, </a:t>
            </a:r>
            <a:r>
              <a:rPr lang="en-US" dirty="0" smtClean="0"/>
              <a:t>tell </a:t>
            </a:r>
            <a:r>
              <a:rPr lang="en-US" dirty="0"/>
              <a:t>the class what they learned about their partners. </a:t>
            </a:r>
          </a:p>
          <a:p>
            <a:pPr fontAlgn="base"/>
            <a:r>
              <a:rPr lang="en-US" dirty="0" smtClean="0"/>
              <a:t>Were you able </a:t>
            </a:r>
            <a:r>
              <a:rPr lang="en-US" dirty="0"/>
              <a:t>to learn about each other without using language. These guesses based on limited information are called inferences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Now instead of our eyes to make an inference we need to make inferences from the words we see in our inner eye as we read.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06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Chapters </a:t>
            </a:r>
            <a:r>
              <a:rPr lang="en-US" dirty="0" smtClean="0"/>
              <a:t>4-6    4/27/20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Vocabulary words </a:t>
            </a:r>
          </a:p>
          <a:p>
            <a:r>
              <a:rPr lang="en-US" dirty="0" smtClean="0"/>
              <a:t>Gravitating</a:t>
            </a:r>
          </a:p>
          <a:p>
            <a:r>
              <a:rPr lang="en-US" dirty="0" smtClean="0"/>
              <a:t>Serene</a:t>
            </a:r>
          </a:p>
          <a:p>
            <a:r>
              <a:rPr lang="en-US" dirty="0" smtClean="0"/>
              <a:t>Infraction</a:t>
            </a:r>
          </a:p>
          <a:p>
            <a:r>
              <a:rPr lang="en-US" dirty="0" smtClean="0"/>
              <a:t>Indulgently</a:t>
            </a:r>
          </a:p>
          <a:p>
            <a:r>
              <a:rPr lang="en-US" dirty="0" smtClean="0"/>
              <a:t>Reprieve</a:t>
            </a:r>
          </a:p>
          <a:p>
            <a:r>
              <a:rPr lang="en-US" dirty="0" smtClean="0"/>
              <a:t>Infringed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85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 4/27/20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1.Calm and peaceful</a:t>
            </a:r>
            <a:r>
              <a:rPr lang="en-US" b="1" dirty="0" smtClean="0"/>
              <a:t> </a:t>
            </a:r>
            <a:r>
              <a:rPr lang="en-US" b="1" dirty="0" smtClean="0"/>
              <a:t>serene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2</a:t>
            </a:r>
            <a:r>
              <a:rPr lang="en-US" dirty="0" smtClean="0"/>
              <a:t>. Moving Toward or being attracted to something </a:t>
            </a:r>
            <a:r>
              <a:rPr lang="en-US" b="1" dirty="0" smtClean="0"/>
              <a:t>gravitating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3.  A cancellation or postponement of a </a:t>
            </a:r>
            <a:r>
              <a:rPr lang="en-US" dirty="0" smtClean="0"/>
              <a:t>punishment</a:t>
            </a:r>
            <a:r>
              <a:rPr lang="en-US" dirty="0"/>
              <a:t> </a:t>
            </a:r>
            <a:r>
              <a:rPr lang="en-US" b="1" dirty="0" smtClean="0"/>
              <a:t>reprieve.</a:t>
            </a:r>
            <a:endParaRPr lang="en-US" b="1" dirty="0" smtClean="0"/>
          </a:p>
          <a:p>
            <a:r>
              <a:rPr lang="en-US" dirty="0" smtClean="0"/>
              <a:t>4. A violation of a law or an </a:t>
            </a:r>
            <a:r>
              <a:rPr lang="en-US" dirty="0" smtClean="0"/>
              <a:t>agreement </a:t>
            </a:r>
            <a:r>
              <a:rPr lang="en-US" b="1" dirty="0" smtClean="0"/>
              <a:t>in-</a:t>
            </a:r>
            <a:r>
              <a:rPr lang="en-US" b="1" dirty="0" err="1" smtClean="0"/>
              <a:t>frac</a:t>
            </a:r>
            <a:r>
              <a:rPr lang="en-US" b="1" dirty="0" smtClean="0"/>
              <a:t>-</a:t>
            </a:r>
            <a:r>
              <a:rPr lang="en-US" b="1" dirty="0" err="1" smtClean="0"/>
              <a:t>tion</a:t>
            </a:r>
            <a:r>
              <a:rPr lang="en-US" b="1" dirty="0" smtClean="0"/>
              <a:t>.</a:t>
            </a:r>
            <a:endParaRPr lang="en-US" b="1" dirty="0" smtClean="0"/>
          </a:p>
          <a:p>
            <a:r>
              <a:rPr lang="en-US" dirty="0" smtClean="0"/>
              <a:t>5. In an overly kind or generous </a:t>
            </a:r>
            <a:r>
              <a:rPr lang="en-US" dirty="0" smtClean="0"/>
              <a:t>way </a:t>
            </a:r>
            <a:r>
              <a:rPr lang="en-US" b="1" dirty="0" smtClean="0"/>
              <a:t>in-</a:t>
            </a:r>
            <a:r>
              <a:rPr lang="en-US" b="1" dirty="0" err="1" smtClean="0"/>
              <a:t>dul</a:t>
            </a:r>
            <a:r>
              <a:rPr lang="en-US" b="1" dirty="0" smtClean="0"/>
              <a:t>-gent-</a:t>
            </a:r>
            <a:r>
              <a:rPr lang="en-US" b="1" dirty="0" err="1" smtClean="0"/>
              <a:t>ly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 6.To have </a:t>
            </a:r>
            <a:r>
              <a:rPr lang="en-US" dirty="0" err="1" smtClean="0"/>
              <a:t>underminded</a:t>
            </a:r>
            <a:r>
              <a:rPr lang="en-US" dirty="0" smtClean="0"/>
              <a:t>, damaged or weakened </a:t>
            </a:r>
            <a:r>
              <a:rPr lang="en-US" dirty="0" smtClean="0"/>
              <a:t>something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in-</a:t>
            </a:r>
            <a:r>
              <a:rPr lang="en-US" b="1" dirty="0" err="1" smtClean="0"/>
              <a:t>fr</a:t>
            </a:r>
            <a:r>
              <a:rPr lang="en-US" b="1" dirty="0" smtClean="0"/>
              <a:t>-</a:t>
            </a:r>
            <a:r>
              <a:rPr lang="en-US" b="1" dirty="0" err="1" smtClean="0"/>
              <a:t>ing</a:t>
            </a:r>
            <a:r>
              <a:rPr lang="en-US" b="1" dirty="0" smtClean="0"/>
              <a:t>-ed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7001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Chapters 4-6 Weekly </a:t>
            </a:r>
            <a:r>
              <a:rPr lang="en-US" dirty="0" smtClean="0"/>
              <a:t>Questions 4/27/20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2. What does </a:t>
            </a:r>
            <a:r>
              <a:rPr lang="en-US" dirty="0" err="1" smtClean="0"/>
              <a:t>Jona’s</a:t>
            </a:r>
            <a:r>
              <a:rPr lang="en-US" dirty="0" smtClean="0"/>
              <a:t> family do every single morning?</a:t>
            </a:r>
          </a:p>
          <a:p>
            <a:r>
              <a:rPr lang="en-US" dirty="0" smtClean="0"/>
              <a:t>Read the Bible</a:t>
            </a:r>
          </a:p>
          <a:p>
            <a:r>
              <a:rPr lang="en-US" b="1" dirty="0" smtClean="0"/>
              <a:t>Talk about their dreams</a:t>
            </a:r>
          </a:p>
          <a:p>
            <a:r>
              <a:rPr lang="en-US" dirty="0" smtClean="0"/>
              <a:t>Clean their </a:t>
            </a:r>
            <a:r>
              <a:rPr lang="en-US" dirty="0" smtClean="0"/>
              <a:t>house</a:t>
            </a:r>
            <a:endParaRPr lang="en-US" dirty="0" smtClean="0"/>
          </a:p>
          <a:p>
            <a:r>
              <a:rPr lang="en-US" dirty="0" smtClean="0"/>
              <a:t>Give each other presents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812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B6C70446A3554B84D28AA71D0B07FA" ma:contentTypeVersion="8" ma:contentTypeDescription="Create a new document." ma:contentTypeScope="" ma:versionID="a31c05ac2ae387438e4a63ef16b00efb">
  <xsd:schema xmlns:xsd="http://www.w3.org/2001/XMLSchema" xmlns:xs="http://www.w3.org/2001/XMLSchema" xmlns:p="http://schemas.microsoft.com/office/2006/metadata/properties" xmlns:ns3="0784b566-ba9d-4e20-a307-77a0d8313259" targetNamespace="http://schemas.microsoft.com/office/2006/metadata/properties" ma:root="true" ma:fieldsID="1ece9325eff8e7d8037677e513d8dfcf" ns3:_="">
    <xsd:import namespace="0784b566-ba9d-4e20-a307-77a0d83132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84b566-ba9d-4e20-a307-77a0d83132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9A317A-898E-44EA-A1B3-20784F3082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84b566-ba9d-4e20-a307-77a0d83132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867FAB-CAAD-4649-B09D-95387EAE06FA}">
  <ds:schemaRefs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784b566-ba9d-4e20-a307-77a0d831325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376B97F-AB88-4E17-AEB4-46F4DD60D2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2698</TotalTime>
  <Words>898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Mrs. A 7th ELA</vt:lpstr>
      <vt:lpstr>Class Overview</vt:lpstr>
      <vt:lpstr>“The Giver” (vocabulary) Please insert the vocab in the correct sentences below. Rewrite sentences below in homework submission chat box on BPA website *palpable*transgression*adherence*chastise*petulantly*conviction *Sterile </vt:lpstr>
      <vt:lpstr>Words create the tone and theme</vt:lpstr>
      <vt:lpstr>Jonas</vt:lpstr>
      <vt:lpstr>Making Inference </vt:lpstr>
      <vt:lpstr>Chapters 4-6    4/27/20</vt:lpstr>
      <vt:lpstr>Vocabulary  4/27/20</vt:lpstr>
      <vt:lpstr>Chapters 4-6 Weekly Questions 4/27/20</vt:lpstr>
      <vt:lpstr>New vocabulary from these chapters to share!</vt:lpstr>
      <vt:lpstr>Chapters 4-6 Weekly Questions 5/4/20</vt:lpstr>
      <vt:lpstr>Chapters 4-6 Weekly Questions 5/4/20</vt:lpstr>
      <vt:lpstr>Chapters 4-6 Weekly Questions 5/4/20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Mrs. A 7th ELA</dc:title>
  <dc:creator>student</dc:creator>
  <cp:lastModifiedBy>Lisa Andreacchio</cp:lastModifiedBy>
  <cp:revision>32</cp:revision>
  <dcterms:created xsi:type="dcterms:W3CDTF">2020-04-06T03:28:07Z</dcterms:created>
  <dcterms:modified xsi:type="dcterms:W3CDTF">2020-04-27T16:07:13Z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0x010100D9B6C70446A3554B84D28AA71D0B07FA</vt:lpwstr>
  </property>
</Properties>
</file>