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2" r:id="rId4"/>
    <p:sldId id="263" r:id="rId5"/>
    <p:sldId id="261" r:id="rId6"/>
    <p:sldId id="260" r:id="rId7"/>
    <p:sldId id="264" r:id="rId8"/>
    <p:sldId id="257" r:id="rId9"/>
    <p:sldId id="265" r:id="rId10"/>
    <p:sldId id="267" r:id="rId11"/>
    <p:sldId id="266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6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7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5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9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2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FA20-0722-BD4D-93D3-F1849AB16CC5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9DE76-BF65-C84A-A967-8DA443922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0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909" y="439390"/>
            <a:ext cx="86976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Maps help people understand the world. 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22908" y="5064004"/>
            <a:ext cx="8479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Maps are pictures with information about places.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9" y="1605346"/>
            <a:ext cx="4651498" cy="304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878" y="1540498"/>
            <a:ext cx="2324345" cy="309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8" y="152306"/>
            <a:ext cx="8839313" cy="61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9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50" b="8650"/>
          <a:stretch>
            <a:fillRect/>
          </a:stretch>
        </p:blipFill>
        <p:spPr>
          <a:xfrm>
            <a:off x="136969" y="352823"/>
            <a:ext cx="8841658" cy="6262611"/>
          </a:xfrm>
        </p:spPr>
      </p:pic>
    </p:spTree>
    <p:extLst>
      <p:ext uri="{BB962C8B-B14F-4D97-AF65-F5344CB8AC3E}">
        <p14:creationId xmlns:p14="http://schemas.microsoft.com/office/powerpoint/2010/main" val="2977505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670"/>
            <a:ext cx="7921676" cy="59450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is often used to represent water.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Brown or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 is used to show land.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53" y="1270164"/>
            <a:ext cx="5753091" cy="444557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651012" y="705646"/>
            <a:ext cx="194867" cy="190524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469147" y="5345271"/>
            <a:ext cx="1446044" cy="740927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45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There are many different kinds of maps.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76586"/>
            <a:ext cx="3247145" cy="220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24" y="4710476"/>
            <a:ext cx="2671649" cy="1502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85" y="1592599"/>
            <a:ext cx="3835400" cy="226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618" y="1453208"/>
            <a:ext cx="3774904" cy="28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17541"/>
            <a:ext cx="8468508" cy="628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900" b="1" dirty="0" smtClean="0"/>
              <a:t>A world map </a:t>
            </a:r>
            <a:r>
              <a:rPr lang="en-US" sz="3900" dirty="0" smtClean="0"/>
              <a:t>shows where places are on Earth.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r>
              <a:rPr lang="en-US" sz="4300" dirty="0" smtClean="0"/>
              <a:t>It </a:t>
            </a:r>
            <a:r>
              <a:rPr lang="en-US" sz="4300" dirty="0" smtClean="0"/>
              <a:t>shows the continents and their parts.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31" y="992484"/>
            <a:ext cx="6244469" cy="46833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93415" y="3016638"/>
            <a:ext cx="1164223" cy="529235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59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460" y="4579447"/>
            <a:ext cx="1197552" cy="20183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883" y="5181355"/>
            <a:ext cx="7780558" cy="12223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I look at the map of the United States, I see all our different states.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42" y="625395"/>
            <a:ext cx="6261422" cy="43590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40869" y="3281257"/>
            <a:ext cx="1659796" cy="7938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8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8870"/>
            <a:ext cx="8309751" cy="6227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Road maps</a:t>
            </a:r>
            <a:r>
              <a:rPr lang="en-US" dirty="0" smtClean="0"/>
              <a:t> show streets and highways.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522" b="13054"/>
          <a:stretch/>
        </p:blipFill>
        <p:spPr>
          <a:xfrm>
            <a:off x="2366741" y="1005546"/>
            <a:ext cx="4195799" cy="4008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0" y="5014398"/>
            <a:ext cx="2536190" cy="1690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2358" y="5278466"/>
            <a:ext cx="6321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Road maps help people travel or get around in a city or town.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403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259"/>
            <a:ext cx="8098073" cy="615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Weather maps </a:t>
            </a:r>
            <a:r>
              <a:rPr lang="en-US" dirty="0" smtClean="0"/>
              <a:t>show the weather in a place.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Different pictures and colors tell what the temperature or weather is like.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43" y="1172615"/>
            <a:ext cx="5293121" cy="35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17" y="441029"/>
            <a:ext cx="3774904" cy="5685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 look at a weather map to see if it will be hot, cold, sunny, or rainy.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72" t="15625" r="52559" b="7292"/>
          <a:stretch/>
        </p:blipFill>
        <p:spPr>
          <a:xfrm>
            <a:off x="642907" y="3276057"/>
            <a:ext cx="2620445" cy="29383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5338" y="5256335"/>
            <a:ext cx="4631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Then I know what to wear!</a:t>
            </a:r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40785" y="4039824"/>
            <a:ext cx="1727865" cy="77621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73" y="736133"/>
            <a:ext cx="2445704" cy="4492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0095" r="46723"/>
          <a:stretch/>
        </p:blipFill>
        <p:spPr>
          <a:xfrm>
            <a:off x="4586333" y="1009226"/>
            <a:ext cx="1463838" cy="42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2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321" y="211694"/>
            <a:ext cx="8108831" cy="6262611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Maps use </a:t>
            </a:r>
            <a:r>
              <a:rPr lang="en-US" sz="3600" b="1" dirty="0" smtClean="0"/>
              <a:t>symbols</a:t>
            </a:r>
            <a:r>
              <a:rPr lang="en-US" sz="3600" dirty="0" smtClean="0"/>
              <a:t>.</a:t>
            </a:r>
            <a:br>
              <a:rPr lang="en-US" sz="36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600" dirty="0" smtClean="0"/>
              <a:t>A dot may stand for a city. A ‘P’ may represent the parking lot. 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1" y="1125769"/>
            <a:ext cx="3954884" cy="39548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165" t="13039" r="29202" b="23165"/>
          <a:stretch/>
        </p:blipFill>
        <p:spPr>
          <a:xfrm>
            <a:off x="4772770" y="1125768"/>
            <a:ext cx="3898382" cy="3954885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6526704" y="4445572"/>
            <a:ext cx="1234781" cy="882058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1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5835"/>
            <a:ext cx="8229600" cy="11513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Maps have a </a:t>
            </a:r>
            <a:r>
              <a:rPr lang="en-US" b="1" dirty="0" smtClean="0"/>
              <a:t>key</a:t>
            </a:r>
            <a:r>
              <a:rPr lang="en-US" dirty="0" smtClean="0"/>
              <a:t>, or </a:t>
            </a:r>
            <a:r>
              <a:rPr lang="en-US" b="1" dirty="0" smtClean="0"/>
              <a:t>legend. </a:t>
            </a:r>
            <a:r>
              <a:rPr lang="en-US" dirty="0" smtClean="0"/>
              <a:t>This lists each symbol and tells you what they mean.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82605"/>
            <a:ext cx="1971216" cy="2782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71" y="365113"/>
            <a:ext cx="3810000" cy="18542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326" y="2482605"/>
            <a:ext cx="5803474" cy="27891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040"/>
          <a:stretch/>
        </p:blipFill>
        <p:spPr>
          <a:xfrm>
            <a:off x="457200" y="365113"/>
            <a:ext cx="1903475" cy="20955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1467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170</Words>
  <Application>Microsoft Macintosh PowerPoint</Application>
  <PresentationFormat>On-screen Show (4:3)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There are many different kinds of maps.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 use symbols.          A dot may stand for a city. A ‘P’ may represent the parking lot.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Rosales</dc:creator>
  <cp:lastModifiedBy>Melanie Rosales</cp:lastModifiedBy>
  <cp:revision>17</cp:revision>
  <dcterms:created xsi:type="dcterms:W3CDTF">2017-10-13T18:44:18Z</dcterms:created>
  <dcterms:modified xsi:type="dcterms:W3CDTF">2017-10-13T20:24:41Z</dcterms:modified>
</cp:coreProperties>
</file>