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60" r:id="rId5"/>
    <p:sldId id="256" r:id="rId6"/>
    <p:sldId id="262" r:id="rId7"/>
    <p:sldId id="261" r:id="rId8"/>
    <p:sldId id="265" r:id="rId9"/>
    <p:sldId id="266" r:id="rId10"/>
    <p:sldId id="257" r:id="rId11"/>
    <p:sldId id="258" r:id="rId12"/>
    <p:sldId id="25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of the Day!</a:t>
            </a:r>
            <a:br>
              <a:rPr lang="en-US" dirty="0" smtClean="0"/>
            </a:br>
            <a:r>
              <a:rPr lang="en-US" dirty="0" smtClean="0"/>
              <a:t>(La palabra del </a:t>
            </a:r>
            <a:r>
              <a:rPr lang="en-US" dirty="0" err="1" smtClean="0"/>
              <a:t>dia</a:t>
            </a:r>
            <a:r>
              <a:rPr lang="en-US" dirty="0" smtClean="0"/>
              <a:t>!)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5400" dirty="0" smtClean="0"/>
              <a:t>Inference (</a:t>
            </a:r>
            <a:r>
              <a:rPr lang="en-US" sz="5400" dirty="0" err="1" smtClean="0"/>
              <a:t>inferencia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77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Purpose of todays lesson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400" dirty="0" smtClean="0"/>
              <a:t> </a:t>
            </a:r>
            <a:r>
              <a:rPr lang="en-US" sz="4800" dirty="0" smtClean="0"/>
              <a:t>Making an inference to character development….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061131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process of deriving the strict logical consequences of assumed premises</a:t>
            </a:r>
          </a:p>
          <a:p>
            <a:r>
              <a:rPr lang="en-US" sz="3200" dirty="0" smtClean="0"/>
              <a:t>The process of arriving at some conclusion that, though it is not logically derivable from the assumed premises, possesses some degree of probability relative to the premises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7496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THE WHAT!?!?!?!?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18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Decide what you already know.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Logically</a:t>
            </a:r>
            <a:endParaRPr lang="en-US" dirty="0"/>
          </a:p>
          <a:p>
            <a:r>
              <a:rPr lang="en-US" dirty="0"/>
              <a:t>Derivable</a:t>
            </a:r>
          </a:p>
          <a:p>
            <a:r>
              <a:rPr lang="en-US" dirty="0"/>
              <a:t>Assumed</a:t>
            </a:r>
          </a:p>
          <a:p>
            <a:r>
              <a:rPr lang="en-US" dirty="0"/>
              <a:t>Premises</a:t>
            </a:r>
          </a:p>
          <a:p>
            <a:r>
              <a:rPr lang="en-US" dirty="0"/>
              <a:t>Possesses</a:t>
            </a:r>
          </a:p>
          <a:p>
            <a:r>
              <a:rPr lang="en-US" dirty="0"/>
              <a:t>Degree</a:t>
            </a:r>
          </a:p>
          <a:p>
            <a:r>
              <a:rPr lang="en-US" dirty="0" smtClean="0"/>
              <a:t>Probability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Arrive</a:t>
            </a:r>
          </a:p>
          <a:p>
            <a:r>
              <a:rPr lang="en-US" dirty="0"/>
              <a:t>Conclusion</a:t>
            </a:r>
          </a:p>
          <a:p>
            <a:r>
              <a:rPr lang="en-US" dirty="0"/>
              <a:t>relative</a:t>
            </a:r>
          </a:p>
          <a:p>
            <a:pPr marL="342900" lvl="1" indent="-342900"/>
            <a:r>
              <a:rPr lang="en-US" sz="1900" dirty="0"/>
              <a:t>Process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34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Derive-to reach or obtain by </a:t>
            </a:r>
            <a:r>
              <a:rPr lang="en-US" b="1" dirty="0" smtClean="0"/>
              <a:t>reasoning</a:t>
            </a:r>
          </a:p>
          <a:p>
            <a:r>
              <a:rPr lang="en-US" dirty="0" smtClean="0"/>
              <a:t>Logically- </a:t>
            </a:r>
            <a:r>
              <a:rPr lang="en-US" b="1" dirty="0" smtClean="0"/>
              <a:t>reasonable</a:t>
            </a:r>
            <a:r>
              <a:rPr lang="en-US" dirty="0" smtClean="0"/>
              <a:t>; to be expected</a:t>
            </a:r>
          </a:p>
          <a:p>
            <a:r>
              <a:rPr lang="en-US" dirty="0" smtClean="0"/>
              <a:t>Premises- </a:t>
            </a:r>
            <a:r>
              <a:rPr lang="en-US" b="1" dirty="0" smtClean="0"/>
              <a:t>Logic</a:t>
            </a:r>
            <a:r>
              <a:rPr lang="en-US" dirty="0" smtClean="0"/>
              <a:t>. A proposition supporting or helping to support a conclusion</a:t>
            </a:r>
          </a:p>
          <a:p>
            <a:r>
              <a:rPr lang="en-US" dirty="0" smtClean="0"/>
              <a:t>Probable – strong chance of something</a:t>
            </a:r>
          </a:p>
          <a:p>
            <a:r>
              <a:rPr lang="en-US" dirty="0" smtClean="0"/>
              <a:t>Degree – any of a series of steps or stages, as a process or course of action</a:t>
            </a:r>
          </a:p>
          <a:p>
            <a:r>
              <a:rPr lang="en-US" dirty="0" smtClean="0"/>
              <a:t>Process- a systematic series of actions directed to some end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74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717" y="467914"/>
            <a:ext cx="8596668" cy="1818086"/>
          </a:xfrm>
        </p:spPr>
        <p:txBody>
          <a:bodyPr>
            <a:noAutofit/>
          </a:bodyPr>
          <a:lstStyle/>
          <a:p>
            <a:r>
              <a:rPr lang="en-US" sz="2800" dirty="0" smtClean="0"/>
              <a:t>How do they perceive their own kind and how does this help us understand their perceptions?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What is their outlook on Good vs bad?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How do they perceive Humans? pg37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Bob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Poodles? Pg. 37</a:t>
            </a:r>
          </a:p>
          <a:p>
            <a:r>
              <a:rPr lang="en-US" dirty="0"/>
              <a:t>Westerns decide who is good and who is bad? 23-24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Ivan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Chimpanzees</a:t>
            </a:r>
          </a:p>
          <a:p>
            <a:r>
              <a:rPr lang="en-US" dirty="0" smtClean="0"/>
              <a:t>Westerns decide who is good and who is bad? 23-24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858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5138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George and Mack make an inference supported by citing text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pgs</a:t>
            </a:r>
            <a:r>
              <a:rPr lang="en-US" dirty="0" smtClean="0"/>
              <a:t> 49-50, 73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George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Mack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47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we know the winds are changing for Ivan? How do we know he is discontent? </a:t>
            </a:r>
            <a:r>
              <a:rPr lang="en-US" sz="2700" dirty="0" smtClean="0"/>
              <a:t>pg51-52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Based on the resources we know the winds are changing for Ivan because….</a:t>
            </a:r>
          </a:p>
          <a:p>
            <a:r>
              <a:rPr lang="en-US" dirty="0" smtClean="0"/>
              <a:t>This shows…..</a:t>
            </a:r>
          </a:p>
          <a:p>
            <a:r>
              <a:rPr lang="en-US" dirty="0" smtClean="0"/>
              <a:t>His discontent reveals that….</a:t>
            </a:r>
          </a:p>
          <a:p>
            <a:r>
              <a:rPr lang="en-US" dirty="0" smtClean="0"/>
              <a:t>Therefore as the reader we should be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62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B6C70446A3554B84D28AA71D0B07FA" ma:contentTypeVersion="11" ma:contentTypeDescription="Create a new document." ma:contentTypeScope="" ma:versionID="a0ca4b85ea955775ba686e9274782dc9">
  <xsd:schema xmlns:xsd="http://www.w3.org/2001/XMLSchema" xmlns:xs="http://www.w3.org/2001/XMLSchema" xmlns:p="http://schemas.microsoft.com/office/2006/metadata/properties" xmlns:ns3="0784b566-ba9d-4e20-a307-77a0d8313259" xmlns:ns4="71d1abb6-d07f-435a-9564-2364967075b4" targetNamespace="http://schemas.microsoft.com/office/2006/metadata/properties" ma:root="true" ma:fieldsID="7f98a5b87ddb1b2fb3bb2af616b5115b" ns3:_="" ns4:_="">
    <xsd:import namespace="0784b566-ba9d-4e20-a307-77a0d8313259"/>
    <xsd:import namespace="71d1abb6-d07f-435a-9564-2364967075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84b566-ba9d-4e20-a307-77a0d83132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d1abb6-d07f-435a-9564-2364967075b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FC00D80-6339-4804-AEC8-61B01DB883F1}">
  <ds:schemaRefs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terms/"/>
    <ds:schemaRef ds:uri="0784b566-ba9d-4e20-a307-77a0d8313259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71d1abb6-d07f-435a-9564-2364967075b4"/>
  </ds:schemaRefs>
</ds:datastoreItem>
</file>

<file path=customXml/itemProps2.xml><?xml version="1.0" encoding="utf-8"?>
<ds:datastoreItem xmlns:ds="http://schemas.openxmlformats.org/officeDocument/2006/customXml" ds:itemID="{D234370E-FAB7-4263-9DBD-CAF8685C373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D18D4C-0BF6-4475-8E8F-E25764EF15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84b566-ba9d-4e20-a307-77a0d8313259"/>
    <ds:schemaRef ds:uri="71d1abb6-d07f-435a-9564-2364967075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697</TotalTime>
  <Words>254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Trebuchet MS</vt:lpstr>
      <vt:lpstr>Wingdings</vt:lpstr>
      <vt:lpstr>Wingdings 3</vt:lpstr>
      <vt:lpstr>Facet</vt:lpstr>
      <vt:lpstr>Word of the Day! (La palabra del dia!)</vt:lpstr>
      <vt:lpstr>Purpose of todays lesson</vt:lpstr>
      <vt:lpstr>INFERENCE</vt:lpstr>
      <vt:lpstr>WHAT THE WHAT!?!?!?!?</vt:lpstr>
      <vt:lpstr>Decide what you already know.</vt:lpstr>
      <vt:lpstr>Definitions…</vt:lpstr>
      <vt:lpstr>How do they perceive their own kind and how does this help us understand their perceptions? What is their outlook on Good vs bad? How do they perceive Humans? pg37</vt:lpstr>
      <vt:lpstr>George and Mack make an inference supported by citing text  pgs 49-50, 73</vt:lpstr>
      <vt:lpstr>How do we know the winds are changing for Ivan? How do we know he is discontent? pg51-52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Purpose of todays lesson</dc:title>
  <dc:creator>Lisa Andreacchio</dc:creator>
  <cp:lastModifiedBy>Lisa Andreacchio</cp:lastModifiedBy>
  <cp:revision>18</cp:revision>
  <dcterms:created xsi:type="dcterms:W3CDTF">2020-04-30T03:22:21Z</dcterms:created>
  <dcterms:modified xsi:type="dcterms:W3CDTF">2020-04-30T18:19:48Z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0x010100D9B6C70446A3554B84D28AA71D0B07FA</vt:lpwstr>
  </property>
</Properties>
</file>