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3" r:id="rId3"/>
    <p:sldId id="260" r:id="rId4"/>
    <p:sldId id="258" r:id="rId5"/>
    <p:sldId id="262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62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9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72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87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84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5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6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5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50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331444B-B92B-4E27-8C94-BB93EAF5CB18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5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40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online Class 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Vocabulary, tone, class overview of assignments expected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5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essay format for thought questions</a:t>
            </a:r>
          </a:p>
          <a:p>
            <a:r>
              <a:rPr lang="en-US" dirty="0" smtClean="0"/>
              <a:t>Usage of “No Struggle” essay format to answer achieve article Thought questions</a:t>
            </a:r>
          </a:p>
          <a:p>
            <a:r>
              <a:rPr lang="en-US" dirty="0" smtClean="0"/>
              <a:t>Calendar posts will keep you on task. Print it and keep with ELA notes for daily references</a:t>
            </a:r>
          </a:p>
          <a:p>
            <a:r>
              <a:rPr lang="en-US" dirty="0" smtClean="0"/>
              <a:t>Dailey reading of 30 minutes and submission of reading log by Thursday for teacher review.</a:t>
            </a:r>
          </a:p>
          <a:p>
            <a:r>
              <a:rPr lang="en-US" dirty="0" smtClean="0"/>
              <a:t>Monday and Wednesday Achieve articles : 1 </a:t>
            </a:r>
            <a:r>
              <a:rPr lang="en-US" dirty="0" smtClean="0"/>
              <a:t>Activity only and </a:t>
            </a:r>
            <a:r>
              <a:rPr lang="en-US" dirty="0" smtClean="0"/>
              <a:t> </a:t>
            </a:r>
            <a:r>
              <a:rPr lang="en-US" dirty="0" smtClean="0"/>
              <a:t>1 assigned with Thought </a:t>
            </a:r>
            <a:r>
              <a:rPr lang="en-US" dirty="0"/>
              <a:t>Q</a:t>
            </a:r>
            <a:r>
              <a:rPr lang="en-US" dirty="0" smtClean="0"/>
              <a:t>uestion answered in essay format.</a:t>
            </a:r>
          </a:p>
          <a:p>
            <a:r>
              <a:rPr lang="en-US" dirty="0" smtClean="0"/>
              <a:t>Tuesday and Thursday </a:t>
            </a:r>
            <a:r>
              <a:rPr lang="en-US" dirty="0" err="1" smtClean="0"/>
              <a:t>Istation</a:t>
            </a:r>
            <a:r>
              <a:rPr lang="en-US" dirty="0" smtClean="0"/>
              <a:t> log in and complete assignment for minimum 45 minutes each day.</a:t>
            </a:r>
          </a:p>
          <a:p>
            <a:r>
              <a:rPr lang="en-US" dirty="0" smtClean="0"/>
              <a:t>Any </a:t>
            </a:r>
            <a:r>
              <a:rPr lang="en-US" dirty="0" smtClean="0"/>
              <a:t>questions? Always reach out to me any day and any time.  I will get back to you!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6178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create the tone and </a:t>
            </a:r>
            <a:r>
              <a:rPr lang="en-US" dirty="0" smtClean="0"/>
              <a:t>theme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*</a:t>
            </a:r>
            <a:r>
              <a:rPr lang="en-US" i="1" dirty="0" smtClean="0"/>
              <a:t>complete questions below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tone was set with the choice of words in pages 1-4?</a:t>
            </a:r>
          </a:p>
          <a:p>
            <a:r>
              <a:rPr lang="en-US" dirty="0" smtClean="0"/>
              <a:t>What are three ways that Jonas’s world </a:t>
            </a:r>
            <a:r>
              <a:rPr lang="en-US" dirty="0" smtClean="0"/>
              <a:t>is </a:t>
            </a:r>
            <a:r>
              <a:rPr lang="en-US" dirty="0" smtClean="0"/>
              <a:t>different from our own?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is your favorite part of this section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Jonas remembers a time when he exclaimed to  his friend during a game, “That’s it, Asher! You’re released!” and received a stern talking to for using the term ‘released’ so lightly.  What does it mean to be “released” in Jonas’s world? Why is it such a serious matter?</a:t>
            </a:r>
          </a:p>
          <a:p>
            <a:endParaRPr lang="en-US" dirty="0"/>
          </a:p>
          <a:p>
            <a:r>
              <a:rPr lang="en-US" dirty="0" smtClean="0"/>
              <a:t>******PLEASE ANSWER EACH OF THE QUESTIONS IN WELL THOUGHT OUT ANSWERS, COMPLETE SENTENCES AND CITE EVIDENCE TO BACK UP FINDINGS . SUBMIT THROUGH THE BPA WEBSITE UNDER THIS ASSIGNMENT. Do not forget to reinstate the questions so I am aware of what you are answering.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5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“The Giver” </a:t>
            </a:r>
            <a:r>
              <a:rPr lang="en-US" sz="2400" dirty="0" smtClean="0"/>
              <a:t>(</a:t>
            </a:r>
            <a:r>
              <a:rPr lang="en-US" sz="2400" i="1" dirty="0" smtClean="0"/>
              <a:t>vocabulary</a:t>
            </a:r>
            <a:r>
              <a:rPr lang="en-US" sz="2400" dirty="0" smtClean="0"/>
              <a:t>) Please insert the vocab in the correct sentences below. Rewrite sentences below in homework submission chat box on BPA website</a:t>
            </a:r>
            <a:br>
              <a:rPr lang="en-US" sz="2400" dirty="0" smtClean="0"/>
            </a:br>
            <a:r>
              <a:rPr lang="en-US" sz="2400" dirty="0" smtClean="0"/>
              <a:t>*</a:t>
            </a:r>
            <a:r>
              <a:rPr lang="en-US" sz="2800" b="1" dirty="0" smtClean="0"/>
              <a:t>palpable*transgression*adherence*chastise*petulantly*conviction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After being told he couldn’t go out, Jacob started ____________ shouting at his parents.</a:t>
            </a:r>
          </a:p>
          <a:p>
            <a:r>
              <a:rPr lang="en-US" dirty="0" smtClean="0"/>
              <a:t>2. As Emma stood to make her speech, her nervousness was almost _____________.</a:t>
            </a:r>
          </a:p>
          <a:p>
            <a:r>
              <a:rPr lang="en-US" dirty="0" smtClean="0"/>
              <a:t>3. My strongest ______________ is that people should put the environment first.</a:t>
            </a:r>
          </a:p>
          <a:p>
            <a:r>
              <a:rPr lang="en-US" dirty="0" smtClean="0"/>
              <a:t>4. _______________ to traffic laws keeps everyone safe on the road.</a:t>
            </a:r>
          </a:p>
          <a:p>
            <a:r>
              <a:rPr lang="en-US" dirty="0" smtClean="0"/>
              <a:t>5. The teacher is going to __________ the students for passing notes in class.</a:t>
            </a:r>
          </a:p>
          <a:p>
            <a:r>
              <a:rPr lang="en-US" dirty="0" smtClean="0"/>
              <a:t>6.  I forgot to wear my seatbelt this morning.  It was a __________ which earned me a ticket when the police pulled my car over.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69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Every week’s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Monday</a:t>
            </a:r>
            <a:r>
              <a:rPr lang="en-US" dirty="0" smtClean="0"/>
              <a:t> Online Zoom class attendance prepared from previous weeks INDEPENDENT reading. </a:t>
            </a:r>
            <a:r>
              <a:rPr lang="en-US" dirty="0"/>
              <a:t>	</a:t>
            </a:r>
            <a:r>
              <a:rPr lang="en-US" dirty="0" smtClean="0"/>
              <a:t>	     -evening homework complete any worksheets unfinished from class discussion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Tuesday</a:t>
            </a:r>
            <a:r>
              <a:rPr lang="en-US" dirty="0" smtClean="0"/>
              <a:t> log into </a:t>
            </a:r>
            <a:r>
              <a:rPr lang="en-US" dirty="0" err="1" smtClean="0"/>
              <a:t>Istation</a:t>
            </a:r>
            <a:r>
              <a:rPr lang="en-US" dirty="0" smtClean="0"/>
              <a:t> 45 minutes ELA contact Mrs. A for sign in 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Wednesday </a:t>
            </a:r>
            <a:r>
              <a:rPr lang="en-US" dirty="0" smtClean="0"/>
              <a:t>complete Achieve 3000 article assigned with complete “Thought Question” in “No Struggle” essay format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Thursday/Friday</a:t>
            </a:r>
            <a:r>
              <a:rPr lang="en-US" dirty="0" smtClean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log </a:t>
            </a:r>
            <a:r>
              <a:rPr lang="en-US" dirty="0"/>
              <a:t>into </a:t>
            </a:r>
            <a:r>
              <a:rPr lang="en-US" dirty="0" err="1"/>
              <a:t>Istation</a:t>
            </a:r>
            <a:r>
              <a:rPr lang="en-US" dirty="0"/>
              <a:t> 45 minutes ELA contact Mrs. A for sign in </a:t>
            </a:r>
            <a:r>
              <a:rPr lang="en-US" dirty="0" smtClean="0"/>
              <a:t>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Read chapters assigned on BPA website, Complete </a:t>
            </a:r>
            <a:r>
              <a:rPr lang="en-US" dirty="0"/>
              <a:t>work sheets </a:t>
            </a:r>
            <a:r>
              <a:rPr lang="en-US" dirty="0" smtClean="0"/>
              <a:t>assigned on BPA website</a:t>
            </a:r>
            <a:r>
              <a:rPr lang="en-US" dirty="0"/>
              <a:t> </a:t>
            </a:r>
            <a:r>
              <a:rPr lang="en-US" dirty="0" smtClean="0"/>
              <a:t>Please </a:t>
            </a:r>
            <a:r>
              <a:rPr lang="en-US" dirty="0"/>
              <a:t>submit a brief summary no more than 500 </a:t>
            </a:r>
            <a:r>
              <a:rPr lang="en-US" dirty="0" smtClean="0"/>
              <a:t>words using a least 3-5 vocab terms we have been discussing in class. Submit summary  </a:t>
            </a:r>
            <a:r>
              <a:rPr lang="en-US" dirty="0"/>
              <a:t>in the chat </a:t>
            </a:r>
            <a:r>
              <a:rPr lang="en-US" dirty="0" smtClean="0"/>
              <a:t>box </a:t>
            </a:r>
            <a:r>
              <a:rPr lang="en-US" dirty="0"/>
              <a:t>after reading each chapter or as you read along to keep </a:t>
            </a:r>
            <a:r>
              <a:rPr lang="en-US" dirty="0" smtClean="0"/>
              <a:t>track.  Be </a:t>
            </a:r>
            <a:r>
              <a:rPr lang="en-US" dirty="0"/>
              <a:t>prepared to discuss in class Monday</a:t>
            </a:r>
            <a:r>
              <a:rPr lang="en-US" dirty="0" smtClean="0"/>
              <a:t>. 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4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Rea</a:t>
            </a:r>
            <a:endParaRPr lang="en-US" dirty="0"/>
          </a:p>
        </p:txBody>
      </p:sp>
      <p:pic>
        <p:nvPicPr>
          <p:cNvPr id="9" name="Picture Placeholder 8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" t="294" r="-470" b="-1173"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8441986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</TotalTime>
  <Words>427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Review of online Class 2 </vt:lpstr>
      <vt:lpstr>Class Overview</vt:lpstr>
      <vt:lpstr>Words create the tone and theme  *complete questions below</vt:lpstr>
      <vt:lpstr>“The Giver” (vocabulary) Please insert the vocab in the correct sentences below. Rewrite sentences below in homework submission chat box on BPA website *palpable*transgression*adherence*chastise*petulantly*conviction</vt:lpstr>
      <vt:lpstr>Overview of Every week’s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online Class 2</dc:title>
  <dc:creator>student</dc:creator>
  <cp:lastModifiedBy>student</cp:lastModifiedBy>
  <cp:revision>10</cp:revision>
  <dcterms:created xsi:type="dcterms:W3CDTF">2020-04-06T16:21:45Z</dcterms:created>
  <dcterms:modified xsi:type="dcterms:W3CDTF">2020-04-06T19:06:54Z</dcterms:modified>
</cp:coreProperties>
</file>