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36610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2611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361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732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57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42798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957429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52922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5064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2401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3001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34138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9845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59491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3028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5427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F30F-710F-4219-8327-10E07B4A4FBE}" type="datetimeFigureOut">
              <a:rPr lang="es-PR" smtClean="0"/>
              <a:t>04/16/2020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20083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1EDC7F-2516-44F5-92AC-9E4754D151F2}"/>
              </a:ext>
            </a:extLst>
          </p:cNvPr>
          <p:cNvSpPr/>
          <p:nvPr/>
        </p:nvSpPr>
        <p:spPr>
          <a:xfrm>
            <a:off x="2590684" y="2967335"/>
            <a:ext cx="7010637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>
                <a:ln/>
                <a:solidFill>
                  <a:schemeClr val="accent3"/>
                </a:solidFill>
                <a:effectLst/>
              </a:rPr>
              <a:t>Math </a:t>
            </a:r>
            <a:r>
              <a:rPr lang="en-US" sz="6600" b="1" dirty="0">
                <a:ln/>
                <a:solidFill>
                  <a:schemeClr val="accent3"/>
                </a:solidFill>
              </a:rPr>
              <a:t>Equal Parts</a:t>
            </a:r>
            <a:r>
              <a:rPr lang="en-US" sz="66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</a:p>
          <a:p>
            <a:pPr algn="ctr"/>
            <a:endParaRPr lang="en-US" sz="66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en-US" sz="6600" b="1" dirty="0">
                <a:ln/>
                <a:solidFill>
                  <a:schemeClr val="accent3"/>
                </a:solidFill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390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425DE77D-89AD-45FF-AD24-20D315CC4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3306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85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preview">
            <a:extLst>
              <a:ext uri="{FF2B5EF4-FFF2-40B4-BE49-F238E27FC236}">
                <a16:creationId xmlns:a16="http://schemas.microsoft.com/office/drawing/2014/main" id="{FC56DBC5-6B59-4EA7-98F7-8FB0D2D46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517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6247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Vilmarys Alonso</dc:creator>
  <cp:lastModifiedBy>Vilmarys Alonso</cp:lastModifiedBy>
  <cp:revision>3</cp:revision>
  <dcterms:created xsi:type="dcterms:W3CDTF">2020-04-02T13:15:49Z</dcterms:created>
  <dcterms:modified xsi:type="dcterms:W3CDTF">2020-04-16T16:44:25Z</dcterms:modified>
</cp:coreProperties>
</file>