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48" d="100"/>
          <a:sy n="48" d="100"/>
        </p:scale>
        <p:origin x="5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6610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2611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61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27329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57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4279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57429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52922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5064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2401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001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4138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9845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9491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3028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5427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F30F-710F-4219-8327-10E07B4A4FBE}" type="datetimeFigureOut">
              <a:rPr lang="es-PR" smtClean="0"/>
              <a:t>04/02/2020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0083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EDC7F-2516-44F5-92AC-9E4754D151F2}"/>
              </a:ext>
            </a:extLst>
          </p:cNvPr>
          <p:cNvSpPr/>
          <p:nvPr/>
        </p:nvSpPr>
        <p:spPr>
          <a:xfrm>
            <a:off x="2813694" y="2967335"/>
            <a:ext cx="656461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3"/>
                </a:solidFill>
                <a:effectLst/>
              </a:rPr>
              <a:t>Math 2D shapes </a:t>
            </a:r>
          </a:p>
          <a:p>
            <a:pPr algn="ctr"/>
            <a:endParaRPr lang="en-US" sz="66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sz="6600" b="1" cap="none" spc="0" dirty="0">
                <a:ln/>
                <a:solidFill>
                  <a:schemeClr val="accent3"/>
                </a:solidFill>
                <a:effectLst/>
              </a:rPr>
              <a:t>Mrs</a:t>
            </a:r>
            <a:r>
              <a:rPr lang="en-US" sz="6600" b="1" dirty="0">
                <a:ln/>
                <a:solidFill>
                  <a:schemeClr val="accent3"/>
                </a:solidFill>
              </a:rPr>
              <a:t>. Alonso </a:t>
            </a:r>
            <a:endParaRPr lang="en-US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390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93467809-2C22-4A50-839C-9B1CE51D1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7219" y="-2087219"/>
            <a:ext cx="6858000" cy="110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5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34931EF-649C-4D86-B6A1-F547A4DDC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7217" y="-2087218"/>
            <a:ext cx="6858000" cy="110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247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Vilmarys Alonso</dc:creator>
  <cp:lastModifiedBy>Vilmarys Alonso</cp:lastModifiedBy>
  <cp:revision>2</cp:revision>
  <dcterms:created xsi:type="dcterms:W3CDTF">2020-04-02T13:15:49Z</dcterms:created>
  <dcterms:modified xsi:type="dcterms:W3CDTF">2020-04-02T13:40:57Z</dcterms:modified>
</cp:coreProperties>
</file>