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4" r:id="rId2"/>
    <p:sldId id="361" r:id="rId3"/>
    <p:sldId id="307" r:id="rId4"/>
    <p:sldId id="358" r:id="rId5"/>
    <p:sldId id="359" r:id="rId6"/>
    <p:sldId id="266" r:id="rId7"/>
    <p:sldId id="308" r:id="rId8"/>
    <p:sldId id="309" r:id="rId9"/>
    <p:sldId id="362" r:id="rId10"/>
    <p:sldId id="344" r:id="rId11"/>
    <p:sldId id="291" r:id="rId12"/>
    <p:sldId id="321" r:id="rId13"/>
    <p:sldId id="322" r:id="rId14"/>
    <p:sldId id="324" r:id="rId15"/>
    <p:sldId id="325" r:id="rId16"/>
    <p:sldId id="326" r:id="rId17"/>
    <p:sldId id="327" r:id="rId18"/>
    <p:sldId id="328" r:id="rId19"/>
    <p:sldId id="3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6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38DBC-EF72-41EB-8C08-7240003BBE10}"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DFD7A-AE42-4AEB-B701-275818F56BA6}" type="slidenum">
              <a:rPr lang="en-US" smtClean="0"/>
              <a:t>‹#›</a:t>
            </a:fld>
            <a:endParaRPr lang="en-US"/>
          </a:p>
        </p:txBody>
      </p:sp>
    </p:spTree>
    <p:extLst>
      <p:ext uri="{BB962C8B-B14F-4D97-AF65-F5344CB8AC3E}">
        <p14:creationId xmlns:p14="http://schemas.microsoft.com/office/powerpoint/2010/main" val="316895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25B8CF-2DEA-4830-8728-713BAC882AF4}"/>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47ACB169-C3A5-4254-8D9E-BBFD329C5D6F}" type="slidenum">
              <a:rPr lang="en-US" altLang="en-US"/>
              <a:pPr>
                <a:spcBef>
                  <a:spcPct val="0"/>
                </a:spcBef>
              </a:pPr>
              <a:t>1</a:t>
            </a:fld>
            <a:endParaRPr lang="en-US" altLang="en-US"/>
          </a:p>
        </p:txBody>
      </p:sp>
      <p:sp>
        <p:nvSpPr>
          <p:cNvPr id="133122" name="Rectangle 2">
            <a:extLst>
              <a:ext uri="{FF2B5EF4-FFF2-40B4-BE49-F238E27FC236}">
                <a16:creationId xmlns:a16="http://schemas.microsoft.com/office/drawing/2014/main" id="{65C52977-CB37-4831-9A3B-06FC5851EEEB}"/>
              </a:ext>
            </a:extLst>
          </p:cNvPr>
          <p:cNvSpPr>
            <a:spLocks noGrp="1" noRot="1" noChangeAspect="1" noChangeArrowheads="1" noTextEdit="1"/>
          </p:cNvSpPr>
          <p:nvPr>
            <p:ph type="sldImg"/>
          </p:nvPr>
        </p:nvSpPr>
        <p:spPr>
          <a:ln/>
          <a:extLst>
            <a:ext uri="{FAA26D3D-D897-4be2-8F04-BA451C77F1D7}"/>
          </a:extLst>
        </p:spPr>
      </p:sp>
      <p:sp>
        <p:nvSpPr>
          <p:cNvPr id="133123" name="Rectangle 3">
            <a:extLst>
              <a:ext uri="{FF2B5EF4-FFF2-40B4-BE49-F238E27FC236}">
                <a16:creationId xmlns:a16="http://schemas.microsoft.com/office/drawing/2014/main" id="{8C5BB6F2-48AE-4A37-ABDD-61FD38AE0C30}"/>
              </a:ext>
            </a:extLst>
          </p:cNvPr>
          <p:cNvSpPr>
            <a:spLocks noGrp="1" noChangeArrowheads="1"/>
          </p:cNvSpPr>
          <p:nvPr>
            <p:ph type="body" idx="1"/>
          </p:nvPr>
        </p:nvSpPr>
        <p:spPr/>
        <p:txBody>
          <a:bodyPr/>
          <a:lstStyle/>
          <a:p>
            <a:pPr eaLnBrk="1" hangingPunct="1">
              <a:defRPr/>
            </a:pPr>
            <a:r>
              <a:rPr lang="en-US">
                <a:ea typeface="ＭＳ Ｐゴシック" charset="0"/>
              </a:rPr>
              <a:t>Ask the question and give students time to think about an answer.  You might have them talk to a neighbor to generate ideas.  After sufficient wait time move to the next slide. Ask students to share their ideas about the sun.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CFF713-38E5-4BB3-B527-229897D24994}"/>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29BBE96C-8A3E-49CE-B124-2A443BC2A80E}" type="slidenum">
              <a:rPr lang="en-US" altLang="en-US"/>
              <a:pPr>
                <a:spcBef>
                  <a:spcPct val="0"/>
                </a:spcBef>
              </a:pPr>
              <a:t>10</a:t>
            </a:fld>
            <a:endParaRPr lang="en-US" altLang="en-US"/>
          </a:p>
        </p:txBody>
      </p:sp>
      <p:sp>
        <p:nvSpPr>
          <p:cNvPr id="151554" name="Rectangle 2">
            <a:extLst>
              <a:ext uri="{FF2B5EF4-FFF2-40B4-BE49-F238E27FC236}">
                <a16:creationId xmlns:a16="http://schemas.microsoft.com/office/drawing/2014/main" id="{D18C6E8E-797F-454F-BBAE-92D319C9B94A}"/>
              </a:ext>
            </a:extLst>
          </p:cNvPr>
          <p:cNvSpPr>
            <a:spLocks noGrp="1" noRot="1" noChangeAspect="1" noChangeArrowheads="1" noTextEdit="1"/>
          </p:cNvSpPr>
          <p:nvPr>
            <p:ph type="sldImg"/>
          </p:nvPr>
        </p:nvSpPr>
        <p:spPr>
          <a:ln/>
          <a:extLst>
            <a:ext uri="{FAA26D3D-D897-4be2-8F04-BA451C77F1D7}"/>
          </a:extLst>
        </p:spPr>
      </p:sp>
      <p:sp>
        <p:nvSpPr>
          <p:cNvPr id="151555" name="Rectangle 3">
            <a:extLst>
              <a:ext uri="{FF2B5EF4-FFF2-40B4-BE49-F238E27FC236}">
                <a16:creationId xmlns:a16="http://schemas.microsoft.com/office/drawing/2014/main" id="{FF6B07E2-A366-4835-A62A-27B116036593}"/>
              </a:ext>
            </a:extLst>
          </p:cNvPr>
          <p:cNvSpPr>
            <a:spLocks noGrp="1" noChangeArrowheads="1"/>
          </p:cNvSpPr>
          <p:nvPr>
            <p:ph type="body" idx="1"/>
          </p:nvPr>
        </p:nvSpPr>
        <p:spPr/>
        <p:txBody>
          <a:bodyPr/>
          <a:lstStyle/>
          <a:p>
            <a:pPr eaLnBrk="1" hangingPunct="1">
              <a:defRPr/>
            </a:pPr>
            <a:r>
              <a:rPr lang="en-US">
                <a:ea typeface="ＭＳ Ｐゴシック" charset="0"/>
              </a:rPr>
              <a:t>Again ask students to think about the definition of SunWise that they formed at the start of the lesson. Tell them that you will now go over some specific ways to become SunWise.</a:t>
            </a:r>
          </a:p>
          <a:p>
            <a:pPr eaLnBrk="1" hangingPunct="1">
              <a:defRPr/>
            </a:pPr>
            <a:endParaRPr lang="en-US">
              <a:ea typeface="ＭＳ Ｐゴシック" charset="0"/>
            </a:endParaRPr>
          </a:p>
          <a:p>
            <a:pPr eaLnBrk="1" hangingPunct="1">
              <a:defRPr/>
            </a:pPr>
            <a:r>
              <a:rPr lang="en-US">
                <a:ea typeface="ＭＳ Ｐゴシック" charset="0"/>
              </a:rPr>
              <a:t>www.epa.gov/sunwise/actionsteps.html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9C1A2D-90B2-4308-A49F-9B45537F45A2}"/>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F3B6CF3A-3DD3-4E80-9762-37F798B4965B}" type="slidenum">
              <a:rPr lang="en-US" altLang="en-US"/>
              <a:pPr>
                <a:spcBef>
                  <a:spcPct val="0"/>
                </a:spcBef>
              </a:pPr>
              <a:t>11</a:t>
            </a:fld>
            <a:endParaRPr lang="en-US" altLang="en-US"/>
          </a:p>
        </p:txBody>
      </p:sp>
      <p:sp>
        <p:nvSpPr>
          <p:cNvPr id="159746" name="Rectangle 2">
            <a:extLst>
              <a:ext uri="{FF2B5EF4-FFF2-40B4-BE49-F238E27FC236}">
                <a16:creationId xmlns:a16="http://schemas.microsoft.com/office/drawing/2014/main" id="{10ACA9DB-39FE-4598-99E8-A540EACEC74C}"/>
              </a:ext>
            </a:extLst>
          </p:cNvPr>
          <p:cNvSpPr>
            <a:spLocks noGrp="1" noRot="1" noChangeAspect="1" noChangeArrowheads="1" noTextEdit="1"/>
          </p:cNvSpPr>
          <p:nvPr>
            <p:ph type="sldImg"/>
          </p:nvPr>
        </p:nvSpPr>
        <p:spPr>
          <a:ln/>
          <a:extLst>
            <a:ext uri="{FAA26D3D-D897-4be2-8F04-BA451C77F1D7}"/>
          </a:extLst>
        </p:spPr>
      </p:sp>
      <p:sp>
        <p:nvSpPr>
          <p:cNvPr id="159747" name="Rectangle 3">
            <a:extLst>
              <a:ext uri="{FF2B5EF4-FFF2-40B4-BE49-F238E27FC236}">
                <a16:creationId xmlns:a16="http://schemas.microsoft.com/office/drawing/2014/main" id="{65B6CDB3-870C-458D-9F8B-869F1DC97819}"/>
              </a:ext>
            </a:extLst>
          </p:cNvPr>
          <p:cNvSpPr>
            <a:spLocks noGrp="1" noChangeArrowheads="1"/>
          </p:cNvSpPr>
          <p:nvPr>
            <p:ph type="body" idx="1"/>
          </p:nvPr>
        </p:nvSpPr>
        <p:spPr/>
        <p:txBody>
          <a:bodyPr/>
          <a:lstStyle/>
          <a:p>
            <a:pPr eaLnBrk="1" hangingPunct="1">
              <a:defRPr/>
            </a:pPr>
            <a:r>
              <a:rPr lang="en-US">
                <a:ea typeface="ＭＳ Ｐゴシック" charset="0"/>
              </a:rPr>
              <a:t>As you read and review each Action Step with the students ask them to think of the action steps that are part of their routine.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F91462-0E3D-4200-96E5-0FD121F881E7}"/>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344589B2-6747-4A1C-AEB2-F1ED4ED48201}" type="slidenum">
              <a:rPr lang="en-US" altLang="en-US"/>
              <a:pPr>
                <a:spcBef>
                  <a:spcPct val="0"/>
                </a:spcBef>
              </a:pPr>
              <a:t>12</a:t>
            </a:fld>
            <a:endParaRPr lang="en-US" altLang="en-US"/>
          </a:p>
        </p:txBody>
      </p:sp>
      <p:sp>
        <p:nvSpPr>
          <p:cNvPr id="160770" name="Rectangle 2">
            <a:extLst>
              <a:ext uri="{FF2B5EF4-FFF2-40B4-BE49-F238E27FC236}">
                <a16:creationId xmlns:a16="http://schemas.microsoft.com/office/drawing/2014/main" id="{8BD54C8D-E221-4A55-B2A9-5D3A6FD1417B}"/>
              </a:ext>
            </a:extLst>
          </p:cNvPr>
          <p:cNvSpPr>
            <a:spLocks noGrp="1" noRot="1" noChangeAspect="1" noChangeArrowheads="1" noTextEdit="1"/>
          </p:cNvSpPr>
          <p:nvPr>
            <p:ph type="sldImg"/>
          </p:nvPr>
        </p:nvSpPr>
        <p:spPr>
          <a:ln/>
          <a:extLst>
            <a:ext uri="{FAA26D3D-D897-4be2-8F04-BA451C77F1D7}"/>
          </a:extLst>
        </p:spPr>
      </p:sp>
      <p:sp>
        <p:nvSpPr>
          <p:cNvPr id="160771" name="Rectangle 3">
            <a:extLst>
              <a:ext uri="{FF2B5EF4-FFF2-40B4-BE49-F238E27FC236}">
                <a16:creationId xmlns:a16="http://schemas.microsoft.com/office/drawing/2014/main" id="{E95F4349-9EBC-45BF-BB1B-4A19B6B2178E}"/>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FAA7B2-4A46-419B-881A-C1BB70D04437}"/>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04BB1F61-3D24-44F4-BEE8-88F0DDFB4E3F}" type="slidenum">
              <a:rPr lang="en-US" altLang="en-US"/>
              <a:pPr>
                <a:spcBef>
                  <a:spcPct val="0"/>
                </a:spcBef>
              </a:pPr>
              <a:t>13</a:t>
            </a:fld>
            <a:endParaRPr lang="en-US" altLang="en-US"/>
          </a:p>
        </p:txBody>
      </p:sp>
      <p:sp>
        <p:nvSpPr>
          <p:cNvPr id="161794" name="Rectangle 2">
            <a:extLst>
              <a:ext uri="{FF2B5EF4-FFF2-40B4-BE49-F238E27FC236}">
                <a16:creationId xmlns:a16="http://schemas.microsoft.com/office/drawing/2014/main" id="{8FE1A491-8735-42E9-BD8A-F6E4C28AFAA6}"/>
              </a:ext>
            </a:extLst>
          </p:cNvPr>
          <p:cNvSpPr>
            <a:spLocks noGrp="1" noRot="1" noChangeAspect="1" noChangeArrowheads="1" noTextEdit="1"/>
          </p:cNvSpPr>
          <p:nvPr>
            <p:ph type="sldImg"/>
          </p:nvPr>
        </p:nvSpPr>
        <p:spPr>
          <a:ln/>
          <a:extLst>
            <a:ext uri="{FAA26D3D-D897-4be2-8F04-BA451C77F1D7}"/>
          </a:extLst>
        </p:spPr>
      </p:sp>
      <p:sp>
        <p:nvSpPr>
          <p:cNvPr id="161795" name="Rectangle 3">
            <a:extLst>
              <a:ext uri="{FF2B5EF4-FFF2-40B4-BE49-F238E27FC236}">
                <a16:creationId xmlns:a16="http://schemas.microsoft.com/office/drawing/2014/main" id="{47AC9C3D-D4D6-49E3-9866-46D4818D2CE9}"/>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D634CB-BACE-4B8B-881D-2409720B5E70}"/>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6E80650A-BA48-4BB4-A76B-C4F9F910662D}" type="slidenum">
              <a:rPr lang="en-US" altLang="en-US"/>
              <a:pPr>
                <a:spcBef>
                  <a:spcPct val="0"/>
                </a:spcBef>
              </a:pPr>
              <a:t>14</a:t>
            </a:fld>
            <a:endParaRPr lang="en-US" altLang="en-US"/>
          </a:p>
        </p:txBody>
      </p:sp>
      <p:sp>
        <p:nvSpPr>
          <p:cNvPr id="162818" name="Rectangle 2">
            <a:extLst>
              <a:ext uri="{FF2B5EF4-FFF2-40B4-BE49-F238E27FC236}">
                <a16:creationId xmlns:a16="http://schemas.microsoft.com/office/drawing/2014/main" id="{F3BFA08A-2730-4F77-B44E-4F9ED3794486}"/>
              </a:ext>
            </a:extLst>
          </p:cNvPr>
          <p:cNvSpPr>
            <a:spLocks noGrp="1" noRot="1" noChangeAspect="1" noChangeArrowheads="1" noTextEdit="1"/>
          </p:cNvSpPr>
          <p:nvPr>
            <p:ph type="sldImg"/>
          </p:nvPr>
        </p:nvSpPr>
        <p:spPr>
          <a:ln/>
          <a:extLst>
            <a:ext uri="{FAA26D3D-D897-4be2-8F04-BA451C77F1D7}"/>
          </a:extLst>
        </p:spPr>
      </p:sp>
      <p:sp>
        <p:nvSpPr>
          <p:cNvPr id="162819" name="Rectangle 3">
            <a:extLst>
              <a:ext uri="{FF2B5EF4-FFF2-40B4-BE49-F238E27FC236}">
                <a16:creationId xmlns:a16="http://schemas.microsoft.com/office/drawing/2014/main" id="{1E845305-003C-4D4C-8900-D1112E44C95E}"/>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7FC77-2FC0-4B57-B9ED-53C5AA0EB807}"/>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041EECAC-FE69-4497-987E-552CEF1BD591}" type="slidenum">
              <a:rPr lang="en-US" altLang="en-US"/>
              <a:pPr>
                <a:spcBef>
                  <a:spcPct val="0"/>
                </a:spcBef>
              </a:pPr>
              <a:t>15</a:t>
            </a:fld>
            <a:endParaRPr lang="en-US" altLang="en-US"/>
          </a:p>
        </p:txBody>
      </p:sp>
      <p:sp>
        <p:nvSpPr>
          <p:cNvPr id="163842" name="Rectangle 2">
            <a:extLst>
              <a:ext uri="{FF2B5EF4-FFF2-40B4-BE49-F238E27FC236}">
                <a16:creationId xmlns:a16="http://schemas.microsoft.com/office/drawing/2014/main" id="{574FFC16-4A0C-4156-92BD-39D7A8E4CB02}"/>
              </a:ext>
            </a:extLst>
          </p:cNvPr>
          <p:cNvSpPr>
            <a:spLocks noGrp="1" noRot="1" noChangeAspect="1" noChangeArrowheads="1" noTextEdit="1"/>
          </p:cNvSpPr>
          <p:nvPr>
            <p:ph type="sldImg"/>
          </p:nvPr>
        </p:nvSpPr>
        <p:spPr>
          <a:ln/>
          <a:extLst>
            <a:ext uri="{FAA26D3D-D897-4be2-8F04-BA451C77F1D7}"/>
          </a:extLst>
        </p:spPr>
      </p:sp>
      <p:sp>
        <p:nvSpPr>
          <p:cNvPr id="163843" name="Rectangle 3">
            <a:extLst>
              <a:ext uri="{FF2B5EF4-FFF2-40B4-BE49-F238E27FC236}">
                <a16:creationId xmlns:a16="http://schemas.microsoft.com/office/drawing/2014/main" id="{7E163600-DCD5-4FCD-8F1E-F36D5C855E74}"/>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7F07EA-0CC5-487C-9011-18493937425C}"/>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2FF3A9B5-E880-4C1F-BC9A-86F214643A95}" type="slidenum">
              <a:rPr lang="en-US" altLang="en-US"/>
              <a:pPr>
                <a:spcBef>
                  <a:spcPct val="0"/>
                </a:spcBef>
              </a:pPr>
              <a:t>16</a:t>
            </a:fld>
            <a:endParaRPr lang="en-US" altLang="en-US"/>
          </a:p>
        </p:txBody>
      </p:sp>
      <p:sp>
        <p:nvSpPr>
          <p:cNvPr id="164866" name="Rectangle 2">
            <a:extLst>
              <a:ext uri="{FF2B5EF4-FFF2-40B4-BE49-F238E27FC236}">
                <a16:creationId xmlns:a16="http://schemas.microsoft.com/office/drawing/2014/main" id="{FA157C81-930F-4C33-B86A-BBC96B645051}"/>
              </a:ext>
            </a:extLst>
          </p:cNvPr>
          <p:cNvSpPr>
            <a:spLocks noGrp="1" noRot="1" noChangeAspect="1" noChangeArrowheads="1" noTextEdit="1"/>
          </p:cNvSpPr>
          <p:nvPr>
            <p:ph type="sldImg"/>
          </p:nvPr>
        </p:nvSpPr>
        <p:spPr>
          <a:ln/>
          <a:extLst>
            <a:ext uri="{FAA26D3D-D897-4be2-8F04-BA451C77F1D7}"/>
          </a:extLst>
        </p:spPr>
      </p:sp>
      <p:sp>
        <p:nvSpPr>
          <p:cNvPr id="164867" name="Rectangle 3">
            <a:extLst>
              <a:ext uri="{FF2B5EF4-FFF2-40B4-BE49-F238E27FC236}">
                <a16:creationId xmlns:a16="http://schemas.microsoft.com/office/drawing/2014/main" id="{F8FC24E2-07B5-4451-93CD-77953D48CC13}"/>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74C241-2278-41DE-843C-1F4B0DB2CD82}"/>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CE458EA5-0602-40D0-911A-987A8C720455}" type="slidenum">
              <a:rPr lang="en-US" altLang="en-US"/>
              <a:pPr>
                <a:spcBef>
                  <a:spcPct val="0"/>
                </a:spcBef>
              </a:pPr>
              <a:t>17</a:t>
            </a:fld>
            <a:endParaRPr lang="en-US" altLang="en-US"/>
          </a:p>
        </p:txBody>
      </p:sp>
      <p:sp>
        <p:nvSpPr>
          <p:cNvPr id="165890" name="Rectangle 2">
            <a:extLst>
              <a:ext uri="{FF2B5EF4-FFF2-40B4-BE49-F238E27FC236}">
                <a16:creationId xmlns:a16="http://schemas.microsoft.com/office/drawing/2014/main" id="{E3F6A480-80E5-4DEE-9FBF-8CADC176A899}"/>
              </a:ext>
            </a:extLst>
          </p:cNvPr>
          <p:cNvSpPr>
            <a:spLocks noGrp="1" noRot="1" noChangeAspect="1" noChangeArrowheads="1" noTextEdit="1"/>
          </p:cNvSpPr>
          <p:nvPr>
            <p:ph type="sldImg"/>
          </p:nvPr>
        </p:nvSpPr>
        <p:spPr>
          <a:ln/>
          <a:extLst>
            <a:ext uri="{FAA26D3D-D897-4be2-8F04-BA451C77F1D7}"/>
          </a:extLst>
        </p:spPr>
      </p:sp>
      <p:sp>
        <p:nvSpPr>
          <p:cNvPr id="165891" name="Rectangle 3">
            <a:extLst>
              <a:ext uri="{FF2B5EF4-FFF2-40B4-BE49-F238E27FC236}">
                <a16:creationId xmlns:a16="http://schemas.microsoft.com/office/drawing/2014/main" id="{21B03149-7A36-44E5-BEF8-CB3A4AEDA9C6}"/>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44433B-7663-4014-9A34-993BD9FEC778}"/>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CABCFF0D-3A06-4BEE-9663-436AD300E325}" type="slidenum">
              <a:rPr lang="en-US" altLang="en-US"/>
              <a:pPr>
                <a:spcBef>
                  <a:spcPct val="0"/>
                </a:spcBef>
              </a:pPr>
              <a:t>18</a:t>
            </a:fld>
            <a:endParaRPr lang="en-US" altLang="en-US"/>
          </a:p>
        </p:txBody>
      </p:sp>
      <p:sp>
        <p:nvSpPr>
          <p:cNvPr id="166914" name="Rectangle 2">
            <a:extLst>
              <a:ext uri="{FF2B5EF4-FFF2-40B4-BE49-F238E27FC236}">
                <a16:creationId xmlns:a16="http://schemas.microsoft.com/office/drawing/2014/main" id="{BA15B558-75BD-40E1-9123-AA7265720C0F}"/>
              </a:ext>
            </a:extLst>
          </p:cNvPr>
          <p:cNvSpPr>
            <a:spLocks noGrp="1" noRot="1" noChangeAspect="1" noChangeArrowheads="1" noTextEdit="1"/>
          </p:cNvSpPr>
          <p:nvPr>
            <p:ph type="sldImg"/>
          </p:nvPr>
        </p:nvSpPr>
        <p:spPr>
          <a:ln/>
          <a:extLst>
            <a:ext uri="{FAA26D3D-D897-4be2-8F04-BA451C77F1D7}"/>
          </a:extLst>
        </p:spPr>
      </p:sp>
      <p:sp>
        <p:nvSpPr>
          <p:cNvPr id="166915" name="Rectangle 3">
            <a:extLst>
              <a:ext uri="{FF2B5EF4-FFF2-40B4-BE49-F238E27FC236}">
                <a16:creationId xmlns:a16="http://schemas.microsoft.com/office/drawing/2014/main" id="{2B522F8A-9235-44A4-A9B3-3161D9D6821A}"/>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31DE95-5C26-4583-B46C-FC6B27F137D4}"/>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C41F995E-D85E-4F76-9600-CFA5A65939BA}" type="slidenum">
              <a:rPr lang="en-US" altLang="en-US"/>
              <a:pPr>
                <a:spcBef>
                  <a:spcPct val="0"/>
                </a:spcBef>
              </a:pPr>
              <a:t>19</a:t>
            </a:fld>
            <a:endParaRPr lang="en-US" altLang="en-US"/>
          </a:p>
        </p:txBody>
      </p:sp>
      <p:sp>
        <p:nvSpPr>
          <p:cNvPr id="167938" name="Rectangle 2">
            <a:extLst>
              <a:ext uri="{FF2B5EF4-FFF2-40B4-BE49-F238E27FC236}">
                <a16:creationId xmlns:a16="http://schemas.microsoft.com/office/drawing/2014/main" id="{ACE95565-EECD-402E-A88E-CD994F18481D}"/>
              </a:ext>
            </a:extLst>
          </p:cNvPr>
          <p:cNvSpPr>
            <a:spLocks noGrp="1" noRot="1" noChangeAspect="1" noChangeArrowheads="1" noTextEdit="1"/>
          </p:cNvSpPr>
          <p:nvPr>
            <p:ph type="sldImg"/>
          </p:nvPr>
        </p:nvSpPr>
        <p:spPr>
          <a:ln/>
          <a:extLst>
            <a:ext uri="{FAA26D3D-D897-4be2-8F04-BA451C77F1D7}"/>
          </a:extLst>
        </p:spPr>
      </p:sp>
      <p:sp>
        <p:nvSpPr>
          <p:cNvPr id="167939" name="Rectangle 3">
            <a:extLst>
              <a:ext uri="{FF2B5EF4-FFF2-40B4-BE49-F238E27FC236}">
                <a16:creationId xmlns:a16="http://schemas.microsoft.com/office/drawing/2014/main" id="{FBEE2D6F-27BC-40EB-A7F6-B4242E63004B}"/>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5F144B-B5C4-4424-AEB1-3FD7030C09D8}"/>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53E77459-BAB6-4E17-9F6C-2CAFC38C9CB8}" type="slidenum">
              <a:rPr lang="en-US" altLang="en-US"/>
              <a:pPr>
                <a:spcBef>
                  <a:spcPct val="0"/>
                </a:spcBef>
              </a:pPr>
              <a:t>2</a:t>
            </a:fld>
            <a:endParaRPr lang="en-US" altLang="en-US"/>
          </a:p>
        </p:txBody>
      </p:sp>
      <p:sp>
        <p:nvSpPr>
          <p:cNvPr id="152578" name="Rectangle 2">
            <a:extLst>
              <a:ext uri="{FF2B5EF4-FFF2-40B4-BE49-F238E27FC236}">
                <a16:creationId xmlns:a16="http://schemas.microsoft.com/office/drawing/2014/main" id="{E236EAA4-83BD-43D9-B1EE-BAC5AFB2C93F}"/>
              </a:ext>
            </a:extLst>
          </p:cNvPr>
          <p:cNvSpPr>
            <a:spLocks noGrp="1" noRot="1" noChangeAspect="1" noChangeArrowheads="1" noTextEdit="1"/>
          </p:cNvSpPr>
          <p:nvPr>
            <p:ph type="sldImg"/>
          </p:nvPr>
        </p:nvSpPr>
        <p:spPr>
          <a:ln/>
          <a:extLst>
            <a:ext uri="{FAA26D3D-D897-4be2-8F04-BA451C77F1D7}"/>
          </a:extLst>
        </p:spPr>
      </p:sp>
      <p:sp>
        <p:nvSpPr>
          <p:cNvPr id="152579" name="Rectangle 3">
            <a:extLst>
              <a:ext uri="{FF2B5EF4-FFF2-40B4-BE49-F238E27FC236}">
                <a16:creationId xmlns:a16="http://schemas.microsoft.com/office/drawing/2014/main" id="{48905AF0-7AA1-4914-8BB4-2CA5FE92E75D}"/>
              </a:ext>
            </a:extLst>
          </p:cNvPr>
          <p:cNvSpPr>
            <a:spLocks noGrp="1" noChangeArrowheads="1"/>
          </p:cNvSpPr>
          <p:nvPr>
            <p:ph type="body" idx="1"/>
          </p:nvPr>
        </p:nvSpPr>
        <p:spPr/>
        <p:txBody>
          <a:bodyPr/>
          <a:lstStyle/>
          <a:p>
            <a:pPr eaLnBrk="1" hangingPunct="1">
              <a:defRPr/>
            </a:pPr>
            <a:r>
              <a:rPr lang="en-US" altLang="en-US">
                <a:latin typeface="Verdana" pitchFamily="34" charset="0"/>
              </a:rPr>
              <a:t>Give students ample time to generate ideas.</a:t>
            </a:r>
          </a:p>
          <a:p>
            <a:pPr eaLnBrk="1" hangingPunct="1">
              <a:defRPr/>
            </a:pPr>
            <a:r>
              <a:rPr lang="en-US" altLang="en-US">
                <a:latin typeface="Verdana" pitchFamily="34" charset="0"/>
              </a:rPr>
              <a:t>Listen to all student responses and then let the students know that you have pictures of a few things that show what we know about what our sun can do.  Continue to mouse click until all four examples are on the screen. Ask students to look at the four pictures that you have selected and to put them into two categories. After students have shared their ideas for categories, mouse click again to show the text </a:t>
            </a:r>
            <a:r>
              <a:rPr lang="ja-JP" altLang="en-US">
                <a:latin typeface="Arial" pitchFamily="34" charset="0"/>
              </a:rPr>
              <a:t>“</a:t>
            </a:r>
            <a:r>
              <a:rPr lang="en-US" altLang="ja-JP">
                <a:latin typeface="Verdana" pitchFamily="34" charset="0"/>
              </a:rPr>
              <a:t>Good</a:t>
            </a:r>
            <a:r>
              <a:rPr lang="ja-JP" altLang="en-US">
                <a:latin typeface="Arial" pitchFamily="34" charset="0"/>
              </a:rPr>
              <a:t>”</a:t>
            </a:r>
            <a:r>
              <a:rPr lang="en-US" altLang="ja-JP">
                <a:latin typeface="Verdana" pitchFamily="34" charset="0"/>
              </a:rPr>
              <a:t> and </a:t>
            </a:r>
            <a:r>
              <a:rPr lang="ja-JP" altLang="en-US">
                <a:latin typeface="Arial" pitchFamily="34" charset="0"/>
              </a:rPr>
              <a:t>“</a:t>
            </a:r>
            <a:r>
              <a:rPr lang="en-US" altLang="ja-JP">
                <a:latin typeface="Verdana" pitchFamily="34" charset="0"/>
              </a:rPr>
              <a:t>Bad</a:t>
            </a:r>
            <a:r>
              <a:rPr lang="ja-JP" altLang="en-US">
                <a:latin typeface="Arial" pitchFamily="34" charset="0"/>
              </a:rPr>
              <a:t>”</a:t>
            </a:r>
            <a:r>
              <a:rPr lang="en-US" altLang="ja-JP">
                <a:latin typeface="Verdana" pitchFamily="34" charset="0"/>
              </a:rPr>
              <a:t> on the slide and ask students why you have selected these categories. Fill in any background information for students to help them understand why sunburns and wrinkles are not good for our skin (for background information go to the SunWise Web site: www.epa.gov/sunwise/uvandhealth2.html) .</a:t>
            </a:r>
          </a:p>
          <a:p>
            <a:pPr eaLnBrk="1" hangingPunct="1">
              <a:defRPr/>
            </a:pPr>
            <a:endParaRPr lang="en-US" altLang="en-US">
              <a:latin typeface="Verdana" pitchFamily="34" charset="0"/>
            </a:endParaRPr>
          </a:p>
          <a:p>
            <a:pPr eaLnBrk="1" hangingPunct="1">
              <a:defRPr/>
            </a:pPr>
            <a:r>
              <a:rPr lang="en-US" altLang="en-US">
                <a:latin typeface="Verdana" pitchFamily="34" charset="0"/>
              </a:rPr>
              <a:t>Use the next two slides to expand on the list in each category. Have students participate by filling in the blanks to finish the words.</a:t>
            </a:r>
          </a:p>
          <a:p>
            <a:pPr eaLnBrk="1" hangingPunct="1">
              <a:defRPr/>
            </a:pPr>
            <a:r>
              <a:rPr lang="en-US" altLang="en-US">
                <a:latin typeface="Verdana" pitchFamily="34" charset="0"/>
              </a:rPr>
              <a:t>Hopefully some of the responses were already generated by the students. </a:t>
            </a:r>
          </a:p>
          <a:p>
            <a:pPr eaLnBrk="1" hangingPunct="1">
              <a:defRPr/>
            </a:pPr>
            <a:endParaRPr lang="en-US" altLang="en-US">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3D7AF7-350A-40BD-A09A-65A4556AD729}"/>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5354570F-68F6-4196-8C87-601B7BBC6316}" type="slidenum">
              <a:rPr lang="en-US" altLang="en-US"/>
              <a:pPr>
                <a:spcBef>
                  <a:spcPct val="0"/>
                </a:spcBef>
              </a:pPr>
              <a:t>3</a:t>
            </a:fld>
            <a:endParaRPr lang="en-US" altLang="en-US"/>
          </a:p>
        </p:txBody>
      </p:sp>
      <p:sp>
        <p:nvSpPr>
          <p:cNvPr id="132098" name="Rectangle 2">
            <a:extLst>
              <a:ext uri="{FF2B5EF4-FFF2-40B4-BE49-F238E27FC236}">
                <a16:creationId xmlns:a16="http://schemas.microsoft.com/office/drawing/2014/main" id="{60BF667F-2BDE-4A90-AB3C-B888CCD0358A}"/>
              </a:ext>
            </a:extLst>
          </p:cNvPr>
          <p:cNvSpPr>
            <a:spLocks noGrp="1" noRot="1" noChangeAspect="1" noChangeArrowheads="1" noTextEdit="1"/>
          </p:cNvSpPr>
          <p:nvPr>
            <p:ph type="sldImg"/>
          </p:nvPr>
        </p:nvSpPr>
        <p:spPr>
          <a:ln/>
          <a:extLst>
            <a:ext uri="{FAA26D3D-D897-4be2-8F04-BA451C77F1D7}"/>
          </a:extLst>
        </p:spPr>
      </p:sp>
      <p:sp>
        <p:nvSpPr>
          <p:cNvPr id="132099" name="Rectangle 3">
            <a:extLst>
              <a:ext uri="{FF2B5EF4-FFF2-40B4-BE49-F238E27FC236}">
                <a16:creationId xmlns:a16="http://schemas.microsoft.com/office/drawing/2014/main" id="{7AF112FF-7321-490E-8D85-1969C40E6280}"/>
              </a:ext>
            </a:extLst>
          </p:cNvPr>
          <p:cNvSpPr>
            <a:spLocks noGrp="1" noChangeArrowheads="1"/>
          </p:cNvSpPr>
          <p:nvPr>
            <p:ph type="body" idx="1"/>
          </p:nvPr>
        </p:nvSpPr>
        <p:spPr/>
        <p:txBody>
          <a:bodyPr/>
          <a:lstStyle/>
          <a:p>
            <a:pPr eaLnBrk="1" hangingPunct="1">
              <a:defRPr/>
            </a:pPr>
            <a:r>
              <a:rPr lang="en-US" altLang="en-US">
                <a:latin typeface="Verdana" pitchFamily="34" charset="0"/>
              </a:rPr>
              <a:t>Ask students to look at the pictures and come up with a definition for the word </a:t>
            </a:r>
            <a:r>
              <a:rPr lang="ja-JP" altLang="en-US">
                <a:latin typeface="Arial" pitchFamily="34" charset="0"/>
              </a:rPr>
              <a:t>“</a:t>
            </a:r>
            <a:r>
              <a:rPr lang="en-US" altLang="ja-JP">
                <a:latin typeface="Verdana" pitchFamily="34" charset="0"/>
              </a:rPr>
              <a:t>SunWise.</a:t>
            </a:r>
            <a:r>
              <a:rPr lang="ja-JP" altLang="en-US">
                <a:latin typeface="Arial" pitchFamily="34" charset="0"/>
              </a:rPr>
              <a:t>”</a:t>
            </a:r>
            <a:r>
              <a:rPr lang="en-US" altLang="ja-JP">
                <a:latin typeface="Verdana" pitchFamily="34" charset="0"/>
              </a:rPr>
              <a:t>  You may chart the responses and keep them posted for later reference.  Tell students that they are going to receive more information about SunWise and that you will revisit the definitions later.</a:t>
            </a:r>
            <a:endParaRPr lang="en-US" altLang="en-US">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B11E90-8D44-4893-B6CC-849D60F659E5}"/>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67BA61A4-8C32-425F-98F8-EAA2C6FF486E}" type="slidenum">
              <a:rPr lang="en-US" altLang="en-US"/>
              <a:pPr>
                <a:spcBef>
                  <a:spcPct val="0"/>
                </a:spcBef>
              </a:pPr>
              <a:t>4</a:t>
            </a:fld>
            <a:endParaRPr lang="en-US" altLang="en-US"/>
          </a:p>
        </p:txBody>
      </p:sp>
      <p:sp>
        <p:nvSpPr>
          <p:cNvPr id="153602" name="Rectangle 2">
            <a:extLst>
              <a:ext uri="{FF2B5EF4-FFF2-40B4-BE49-F238E27FC236}">
                <a16:creationId xmlns:a16="http://schemas.microsoft.com/office/drawing/2014/main" id="{27DDD9EA-EFF7-434D-9BD0-11DED5BF0F23}"/>
              </a:ext>
            </a:extLst>
          </p:cNvPr>
          <p:cNvSpPr>
            <a:spLocks noGrp="1" noRot="1" noChangeAspect="1" noChangeArrowheads="1" noTextEdit="1"/>
          </p:cNvSpPr>
          <p:nvPr>
            <p:ph type="sldImg"/>
          </p:nvPr>
        </p:nvSpPr>
        <p:spPr>
          <a:ln/>
          <a:extLst>
            <a:ext uri="{FAA26D3D-D897-4be2-8F04-BA451C77F1D7}"/>
          </a:extLst>
        </p:spPr>
      </p:sp>
      <p:sp>
        <p:nvSpPr>
          <p:cNvPr id="153603" name="Rectangle 3">
            <a:extLst>
              <a:ext uri="{FF2B5EF4-FFF2-40B4-BE49-F238E27FC236}">
                <a16:creationId xmlns:a16="http://schemas.microsoft.com/office/drawing/2014/main" id="{E1478DDC-B3C0-4D51-8370-6F6E1EC48295}"/>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E35C7B-BBFB-4A8E-8F9C-02F9E9BB846D}"/>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185C2FB5-2C16-45A6-9840-AEAF4A75FA66}" type="slidenum">
              <a:rPr lang="en-US" altLang="en-US"/>
              <a:pPr>
                <a:spcBef>
                  <a:spcPct val="0"/>
                </a:spcBef>
              </a:pPr>
              <a:t>5</a:t>
            </a:fld>
            <a:endParaRPr lang="en-US" altLang="en-US"/>
          </a:p>
        </p:txBody>
      </p:sp>
      <p:sp>
        <p:nvSpPr>
          <p:cNvPr id="154626" name="Rectangle 2">
            <a:extLst>
              <a:ext uri="{FF2B5EF4-FFF2-40B4-BE49-F238E27FC236}">
                <a16:creationId xmlns:a16="http://schemas.microsoft.com/office/drawing/2014/main" id="{5AC6BC2E-EBCC-414F-9812-15D4F807B75C}"/>
              </a:ext>
            </a:extLst>
          </p:cNvPr>
          <p:cNvSpPr>
            <a:spLocks noGrp="1" noRot="1" noChangeAspect="1" noChangeArrowheads="1" noTextEdit="1"/>
          </p:cNvSpPr>
          <p:nvPr>
            <p:ph type="sldImg"/>
          </p:nvPr>
        </p:nvSpPr>
        <p:spPr>
          <a:ln/>
          <a:extLst>
            <a:ext uri="{FAA26D3D-D897-4be2-8F04-BA451C77F1D7}"/>
          </a:extLst>
        </p:spPr>
      </p:sp>
      <p:sp>
        <p:nvSpPr>
          <p:cNvPr id="154627" name="Rectangle 3">
            <a:extLst>
              <a:ext uri="{FF2B5EF4-FFF2-40B4-BE49-F238E27FC236}">
                <a16:creationId xmlns:a16="http://schemas.microsoft.com/office/drawing/2014/main" id="{D2452E3D-EA63-40BB-864E-C763A8D33263}"/>
              </a:ext>
            </a:extLst>
          </p:cNvPr>
          <p:cNvSpPr>
            <a:spLocks noGrp="1" noChangeArrowheads="1"/>
          </p:cNvSpPr>
          <p:nvPr>
            <p:ph type="body" idx="1"/>
          </p:nvPr>
        </p:nvSpPr>
        <p:spPr/>
        <p:txBody>
          <a:bodyPr/>
          <a:lstStyle/>
          <a:p>
            <a:pPr eaLnBrk="1" hangingPunct="1">
              <a:defRPr/>
            </a:pPr>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F8D876-12B8-4A32-BB9C-2B6D2B651BBE}"/>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6FA0186A-851B-4D57-9B29-9AAE945ED0C7}" type="slidenum">
              <a:rPr lang="en-US" altLang="en-US"/>
              <a:pPr>
                <a:spcBef>
                  <a:spcPct val="0"/>
                </a:spcBef>
              </a:pPr>
              <a:t>6</a:t>
            </a:fld>
            <a:endParaRPr lang="en-US" altLang="en-US"/>
          </a:p>
        </p:txBody>
      </p:sp>
      <p:sp>
        <p:nvSpPr>
          <p:cNvPr id="155650" name="Rectangle 2">
            <a:extLst>
              <a:ext uri="{FF2B5EF4-FFF2-40B4-BE49-F238E27FC236}">
                <a16:creationId xmlns:a16="http://schemas.microsoft.com/office/drawing/2014/main" id="{74DC6FD7-8D8F-4CF4-8D72-58AC9006B6EE}"/>
              </a:ext>
            </a:extLst>
          </p:cNvPr>
          <p:cNvSpPr>
            <a:spLocks noGrp="1" noRot="1" noChangeAspect="1" noChangeArrowheads="1" noTextEdit="1"/>
          </p:cNvSpPr>
          <p:nvPr>
            <p:ph type="sldImg"/>
          </p:nvPr>
        </p:nvSpPr>
        <p:spPr>
          <a:ln/>
          <a:extLst>
            <a:ext uri="{FAA26D3D-D897-4be2-8F04-BA451C77F1D7}"/>
          </a:extLst>
        </p:spPr>
      </p:sp>
      <p:sp>
        <p:nvSpPr>
          <p:cNvPr id="155651" name="Rectangle 3">
            <a:extLst>
              <a:ext uri="{FF2B5EF4-FFF2-40B4-BE49-F238E27FC236}">
                <a16:creationId xmlns:a16="http://schemas.microsoft.com/office/drawing/2014/main" id="{0E838356-B0E8-4D50-A70F-301AFCF9C605}"/>
              </a:ext>
            </a:extLst>
          </p:cNvPr>
          <p:cNvSpPr>
            <a:spLocks noGrp="1" noChangeArrowheads="1"/>
          </p:cNvSpPr>
          <p:nvPr>
            <p:ph type="body" idx="1"/>
          </p:nvPr>
        </p:nvSpPr>
        <p:spPr/>
        <p:txBody>
          <a:bodyPr/>
          <a:lstStyle/>
          <a:p>
            <a:pPr eaLnBrk="1" hangingPunct="1">
              <a:defRPr/>
            </a:pPr>
            <a:r>
              <a:rPr lang="en-US" altLang="en-US">
                <a:latin typeface="Verdana" pitchFamily="34" charset="0"/>
              </a:rPr>
              <a:t>Summarize information about the sun…</a:t>
            </a:r>
          </a:p>
          <a:p>
            <a:pPr eaLnBrk="1" hangingPunct="1">
              <a:defRPr/>
            </a:pPr>
            <a:endParaRPr lang="en-US" altLang="en-US">
              <a:latin typeface="Verdana" pitchFamily="34" charset="0"/>
            </a:endParaRPr>
          </a:p>
          <a:p>
            <a:pPr eaLnBrk="1" hangingPunct="1">
              <a:defRPr/>
            </a:pPr>
            <a:r>
              <a:rPr lang="en-US" altLang="en-US">
                <a:latin typeface="Verdana" pitchFamily="34" charset="0"/>
              </a:rPr>
              <a:t>For additional information go to the SunWise Web site (www.epa.gov/sunwise) or the SunWise kid pages (www.epa.gov/sunwise/kids.html)</a:t>
            </a:r>
          </a:p>
          <a:p>
            <a:pPr eaLnBrk="1" hangingPunct="1">
              <a:defRPr/>
            </a:pPr>
            <a:endParaRPr lang="en-US" altLang="en-US">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2221AB-CE71-40D2-9B53-AAB68F8E19CE}"/>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83C5D3D1-A44E-4AA6-B7A0-217EE0F06C81}" type="slidenum">
              <a:rPr lang="en-US" altLang="en-US"/>
              <a:pPr>
                <a:spcBef>
                  <a:spcPct val="0"/>
                </a:spcBef>
              </a:pPr>
              <a:t>7</a:t>
            </a:fld>
            <a:endParaRPr lang="en-US" altLang="en-US"/>
          </a:p>
        </p:txBody>
      </p:sp>
      <p:sp>
        <p:nvSpPr>
          <p:cNvPr id="156674" name="Rectangle 2">
            <a:extLst>
              <a:ext uri="{FF2B5EF4-FFF2-40B4-BE49-F238E27FC236}">
                <a16:creationId xmlns:a16="http://schemas.microsoft.com/office/drawing/2014/main" id="{EAF0DB06-0C24-433A-9796-BCC537DF3845}"/>
              </a:ext>
            </a:extLst>
          </p:cNvPr>
          <p:cNvSpPr>
            <a:spLocks noGrp="1" noRot="1" noChangeAspect="1" noChangeArrowheads="1" noTextEdit="1"/>
          </p:cNvSpPr>
          <p:nvPr>
            <p:ph type="sldImg"/>
          </p:nvPr>
        </p:nvSpPr>
        <p:spPr>
          <a:ln/>
          <a:extLst>
            <a:ext uri="{FAA26D3D-D897-4be2-8F04-BA451C77F1D7}"/>
          </a:extLst>
        </p:spPr>
      </p:sp>
      <p:sp>
        <p:nvSpPr>
          <p:cNvPr id="156675" name="Rectangle 3">
            <a:extLst>
              <a:ext uri="{FF2B5EF4-FFF2-40B4-BE49-F238E27FC236}">
                <a16:creationId xmlns:a16="http://schemas.microsoft.com/office/drawing/2014/main" id="{6CBFB2E6-5D29-4622-9776-99D0B700EA9A}"/>
              </a:ext>
            </a:extLst>
          </p:cNvPr>
          <p:cNvSpPr>
            <a:spLocks noGrp="1" noChangeArrowheads="1"/>
          </p:cNvSpPr>
          <p:nvPr>
            <p:ph type="body" idx="1"/>
          </p:nvPr>
        </p:nvSpPr>
        <p:spPr/>
        <p:txBody>
          <a:bodyPr/>
          <a:lstStyle/>
          <a:p>
            <a:pPr eaLnBrk="1" hangingPunct="1">
              <a:defRPr/>
            </a:pPr>
            <a:r>
              <a:rPr lang="en-US">
                <a:ea typeface="ＭＳ Ｐゴシック" charset="0"/>
              </a:rPr>
              <a:t>Point out that the sun also produces ultraviolet (UV) radiation that can be potentially harmful to us. Stress (as much as possible for this age group) that it is UV radiation, not the light or warmth that causes the harmful effects.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6B4634-4245-41A8-BE45-CDEBADC843EC}"/>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9A88D01A-FB06-4A7E-A580-BCB76AD663E0}" type="slidenum">
              <a:rPr lang="en-US" altLang="en-US"/>
              <a:pPr>
                <a:spcBef>
                  <a:spcPct val="0"/>
                </a:spcBef>
              </a:pPr>
              <a:t>8</a:t>
            </a:fld>
            <a:endParaRPr lang="en-US" altLang="en-US"/>
          </a:p>
        </p:txBody>
      </p:sp>
      <p:sp>
        <p:nvSpPr>
          <p:cNvPr id="157698" name="Rectangle 2">
            <a:extLst>
              <a:ext uri="{FF2B5EF4-FFF2-40B4-BE49-F238E27FC236}">
                <a16:creationId xmlns:a16="http://schemas.microsoft.com/office/drawing/2014/main" id="{F956B6C5-5942-4A3F-A452-0E05AB67AC56}"/>
              </a:ext>
            </a:extLst>
          </p:cNvPr>
          <p:cNvSpPr>
            <a:spLocks noGrp="1" noRot="1" noChangeAspect="1" noChangeArrowheads="1" noTextEdit="1"/>
          </p:cNvSpPr>
          <p:nvPr>
            <p:ph type="sldImg"/>
          </p:nvPr>
        </p:nvSpPr>
        <p:spPr>
          <a:ln/>
          <a:extLst>
            <a:ext uri="{FAA26D3D-D897-4be2-8F04-BA451C77F1D7}"/>
          </a:extLst>
        </p:spPr>
      </p:sp>
      <p:sp>
        <p:nvSpPr>
          <p:cNvPr id="157699" name="Rectangle 3">
            <a:extLst>
              <a:ext uri="{FF2B5EF4-FFF2-40B4-BE49-F238E27FC236}">
                <a16:creationId xmlns:a16="http://schemas.microsoft.com/office/drawing/2014/main" id="{3A22108A-F5FF-4D31-88BC-58EB5E85A45D}"/>
              </a:ext>
            </a:extLst>
          </p:cNvPr>
          <p:cNvSpPr>
            <a:spLocks noGrp="1" noChangeArrowheads="1"/>
          </p:cNvSpPr>
          <p:nvPr>
            <p:ph type="body" idx="1"/>
          </p:nvPr>
        </p:nvSpPr>
        <p:spPr>
          <a:xfrm>
            <a:off x="795338" y="4560888"/>
            <a:ext cx="5883275" cy="4646612"/>
          </a:xfrm>
        </p:spPr>
        <p:txBody>
          <a:bodyPr/>
          <a:lstStyle/>
          <a:p>
            <a:pPr eaLnBrk="1" hangingPunct="1">
              <a:lnSpc>
                <a:spcPct val="90000"/>
              </a:lnSpc>
              <a:defRPr/>
            </a:pPr>
            <a:r>
              <a:rPr lang="en-US" altLang="en-US">
                <a:latin typeface="Verdana" pitchFamily="34" charset="0"/>
              </a:rPr>
              <a:t>(General UV information: www.epa.gov/sunwise/uvindex.html)</a:t>
            </a:r>
          </a:p>
          <a:p>
            <a:pPr eaLnBrk="1" hangingPunct="1">
              <a:lnSpc>
                <a:spcPct val="90000"/>
              </a:lnSpc>
              <a:defRPr/>
            </a:pPr>
            <a:endParaRPr lang="en-US" altLang="en-US">
              <a:latin typeface="Verdana" pitchFamily="34" charset="0"/>
            </a:endParaRPr>
          </a:p>
          <a:p>
            <a:pPr eaLnBrk="1" hangingPunct="1">
              <a:lnSpc>
                <a:spcPct val="90000"/>
              </a:lnSpc>
              <a:defRPr/>
            </a:pPr>
            <a:r>
              <a:rPr lang="en-US" altLang="en-US">
                <a:latin typeface="Verdana" pitchFamily="34" charset="0"/>
              </a:rPr>
              <a:t>Give students example of each variable that fits with their experiences such as:</a:t>
            </a:r>
          </a:p>
          <a:p>
            <a:pPr eaLnBrk="1" hangingPunct="1">
              <a:lnSpc>
                <a:spcPct val="90000"/>
              </a:lnSpc>
              <a:defRPr/>
            </a:pPr>
            <a:r>
              <a:rPr lang="en-US" altLang="en-US">
                <a:latin typeface="Verdana" pitchFamily="34" charset="0"/>
              </a:rPr>
              <a:t>Time of day: early morning vs. late at night (Note: Remember the shadow rule: Watch Your Shadow. No Shadow, Seek Shade!)</a:t>
            </a:r>
          </a:p>
          <a:p>
            <a:pPr eaLnBrk="1" hangingPunct="1">
              <a:lnSpc>
                <a:spcPct val="90000"/>
              </a:lnSpc>
              <a:defRPr/>
            </a:pPr>
            <a:r>
              <a:rPr lang="en-US" altLang="en-US">
                <a:latin typeface="Verdana" pitchFamily="34" charset="0"/>
              </a:rPr>
              <a:t>Time of year: summer vs. winter</a:t>
            </a:r>
          </a:p>
          <a:p>
            <a:pPr eaLnBrk="1" hangingPunct="1">
              <a:lnSpc>
                <a:spcPct val="90000"/>
              </a:lnSpc>
              <a:defRPr/>
            </a:pPr>
            <a:r>
              <a:rPr lang="en-US" altLang="en-US">
                <a:latin typeface="Verdana" pitchFamily="34" charset="0"/>
              </a:rPr>
              <a:t>Location: black top vs. under the shade of a tree</a:t>
            </a:r>
          </a:p>
          <a:p>
            <a:pPr eaLnBrk="1" hangingPunct="1">
              <a:lnSpc>
                <a:spcPct val="90000"/>
              </a:lnSpc>
              <a:defRPr/>
            </a:pPr>
            <a:r>
              <a:rPr lang="en-US" altLang="en-US">
                <a:latin typeface="Verdana" pitchFamily="34" charset="0"/>
              </a:rPr>
              <a:t>Altitude: in the mountains</a:t>
            </a:r>
          </a:p>
          <a:p>
            <a:pPr eaLnBrk="1" hangingPunct="1">
              <a:lnSpc>
                <a:spcPct val="90000"/>
              </a:lnSpc>
              <a:defRPr/>
            </a:pPr>
            <a:r>
              <a:rPr lang="en-US" altLang="en-US">
                <a:latin typeface="Verdana" pitchFamily="34" charset="0"/>
              </a:rPr>
              <a:t>Weather: cloudy vs. clear</a:t>
            </a:r>
          </a:p>
          <a:p>
            <a:pPr eaLnBrk="1" hangingPunct="1">
              <a:lnSpc>
                <a:spcPct val="90000"/>
              </a:lnSpc>
              <a:defRPr/>
            </a:pPr>
            <a:r>
              <a:rPr lang="en-US" altLang="en-US">
                <a:latin typeface="Verdana" pitchFamily="34" charset="0"/>
              </a:rPr>
              <a:t>Reflections: snow and water</a:t>
            </a:r>
          </a:p>
          <a:p>
            <a:pPr eaLnBrk="1" hangingPunct="1">
              <a:lnSpc>
                <a:spcPct val="90000"/>
              </a:lnSpc>
              <a:defRPr/>
            </a:pPr>
            <a:r>
              <a:rPr lang="en-US" altLang="en-US">
                <a:latin typeface="Verdana" pitchFamily="34" charset="0"/>
              </a:rPr>
              <a:t>Ozone layer: is thinning and offering less protection against harmful UV rays  </a:t>
            </a:r>
          </a:p>
          <a:p>
            <a:pPr eaLnBrk="1" hangingPunct="1">
              <a:lnSpc>
                <a:spcPct val="90000"/>
              </a:lnSpc>
              <a:defRPr/>
            </a:pPr>
            <a:r>
              <a:rPr lang="en-US" altLang="en-US">
                <a:latin typeface="Verdana" pitchFamily="34" charset="0"/>
              </a:rPr>
              <a:t>(Until recently, chlorofluorocarbons (CFCs) were used widely in industry and elsewhere as refrigerants, insulating foams, and solvents. When CFCs break down in the stratosphere, they release chlorine, which attacks ozone. www.epa.gov/sunwise/ozonelayer.html)</a:t>
            </a:r>
          </a:p>
          <a:p>
            <a:pPr eaLnBrk="1" hangingPunct="1">
              <a:lnSpc>
                <a:spcPct val="90000"/>
              </a:lnSpc>
              <a:defRPr/>
            </a:pPr>
            <a:endParaRPr lang="en-US" altLang="en-US">
              <a:latin typeface="Verdana" pitchFamily="34" charset="0"/>
            </a:endParaRPr>
          </a:p>
          <a:p>
            <a:pPr eaLnBrk="1" hangingPunct="1">
              <a:lnSpc>
                <a:spcPct val="90000"/>
              </a:lnSpc>
              <a:defRPr/>
            </a:pPr>
            <a:r>
              <a:rPr lang="en-US" altLang="en-US">
                <a:latin typeface="Verdana" pitchFamily="34" charset="0"/>
              </a:rPr>
              <a:t>Information on the UV Index and why it varies: www.cpc.ncep.noaa.gov/products/stratosphere/uv_index/uv_information.html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CBCB2C-87DF-437B-AEF6-2326BBA1D83B}"/>
              </a:ext>
            </a:extLst>
          </p:cNvPr>
          <p:cNvSpPr>
            <a:spLocks noGrp="1" noChangeArrowheads="1"/>
          </p:cNvSpPr>
          <p:nvPr>
            <p:ph type="sldNum" sz="quarter" idx="5"/>
          </p:nvPr>
        </p:nvSpPr>
        <p:spPr/>
        <p:txBody>
          <a:bodyPr/>
          <a:lstStyle>
            <a:lvl1pPr defTabSz="965200">
              <a:spcBef>
                <a:spcPct val="30000"/>
              </a:spcBef>
              <a:defRPr sz="1200">
                <a:solidFill>
                  <a:schemeClr val="tx1"/>
                </a:solidFill>
                <a:latin typeface="Verdana" panose="020B0604030504040204" pitchFamily="34" charset="0"/>
                <a:ea typeface="MS PGothic" panose="020B0600070205080204" pitchFamily="34" charset="-128"/>
              </a:defRPr>
            </a:lvl1pPr>
            <a:lvl2pPr marL="742950" indent="-285750" defTabSz="965200">
              <a:spcBef>
                <a:spcPct val="30000"/>
              </a:spcBef>
              <a:defRPr sz="1200">
                <a:solidFill>
                  <a:schemeClr val="tx1"/>
                </a:solidFill>
                <a:latin typeface="Verdana" panose="020B0604030504040204" pitchFamily="34" charset="0"/>
                <a:ea typeface="MS PGothic" panose="020B0600070205080204" pitchFamily="34" charset="-128"/>
              </a:defRPr>
            </a:lvl2pPr>
            <a:lvl3pPr marL="1143000" indent="-228600" defTabSz="965200">
              <a:spcBef>
                <a:spcPct val="30000"/>
              </a:spcBef>
              <a:defRPr sz="1200">
                <a:solidFill>
                  <a:schemeClr val="tx1"/>
                </a:solidFill>
                <a:latin typeface="Verdana" panose="020B0604030504040204" pitchFamily="34" charset="0"/>
                <a:ea typeface="MS PGothic" panose="020B0600070205080204" pitchFamily="34" charset="-128"/>
              </a:defRPr>
            </a:lvl3pPr>
            <a:lvl4pPr marL="1600200" indent="-228600" defTabSz="965200">
              <a:spcBef>
                <a:spcPct val="30000"/>
              </a:spcBef>
              <a:defRPr sz="1200">
                <a:solidFill>
                  <a:schemeClr val="tx1"/>
                </a:solidFill>
                <a:latin typeface="Verdana" panose="020B0604030504040204" pitchFamily="34" charset="0"/>
                <a:ea typeface="MS PGothic" panose="020B0600070205080204" pitchFamily="34" charset="-128"/>
              </a:defRPr>
            </a:lvl4pPr>
            <a:lvl5pPr marL="2057400" indent="-228600" defTabSz="965200">
              <a:spcBef>
                <a:spcPct val="30000"/>
              </a:spcBef>
              <a:defRPr sz="1200">
                <a:solidFill>
                  <a:schemeClr val="tx1"/>
                </a:solidFill>
                <a:latin typeface="Verdana" panose="020B060403050404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22B83D44-F2FB-4946-BFA4-46A9AD2484F6}" type="slidenum">
              <a:rPr lang="en-US" altLang="en-US"/>
              <a:pPr>
                <a:spcBef>
                  <a:spcPct val="0"/>
                </a:spcBef>
              </a:pPr>
              <a:t>9</a:t>
            </a:fld>
            <a:endParaRPr lang="en-US" altLang="en-US"/>
          </a:p>
        </p:txBody>
      </p:sp>
      <p:sp>
        <p:nvSpPr>
          <p:cNvPr id="158722" name="Rectangle 2">
            <a:extLst>
              <a:ext uri="{FF2B5EF4-FFF2-40B4-BE49-F238E27FC236}">
                <a16:creationId xmlns:a16="http://schemas.microsoft.com/office/drawing/2014/main" id="{45E99E48-E73C-4B36-9841-5824ADF8AAE9}"/>
              </a:ext>
            </a:extLst>
          </p:cNvPr>
          <p:cNvSpPr>
            <a:spLocks noGrp="1" noRot="1" noChangeAspect="1" noChangeArrowheads="1" noTextEdit="1"/>
          </p:cNvSpPr>
          <p:nvPr>
            <p:ph type="sldImg"/>
          </p:nvPr>
        </p:nvSpPr>
        <p:spPr>
          <a:ln/>
          <a:extLst>
            <a:ext uri="{FAA26D3D-D897-4be2-8F04-BA451C77F1D7}"/>
          </a:extLst>
        </p:spPr>
      </p:sp>
      <p:sp>
        <p:nvSpPr>
          <p:cNvPr id="158723" name="Rectangle 3">
            <a:extLst>
              <a:ext uri="{FF2B5EF4-FFF2-40B4-BE49-F238E27FC236}">
                <a16:creationId xmlns:a16="http://schemas.microsoft.com/office/drawing/2014/main" id="{94E9A35B-3A33-4775-AE58-4CB2571AAD9F}"/>
              </a:ext>
            </a:extLst>
          </p:cNvPr>
          <p:cNvSpPr>
            <a:spLocks noGrp="1" noChangeArrowheads="1"/>
          </p:cNvSpPr>
          <p:nvPr>
            <p:ph type="body" idx="1"/>
          </p:nvPr>
        </p:nvSpPr>
        <p:spPr/>
        <p:txBody>
          <a:bodyPr/>
          <a:lstStyle/>
          <a:p>
            <a:pPr eaLnBrk="1" hangingPunct="1">
              <a:defRPr/>
            </a:pPr>
            <a:r>
              <a:rPr lang="en-US" altLang="en-US">
                <a:latin typeface="Verdana" pitchFamily="34" charset="0"/>
              </a:rPr>
              <a:t>The UV Index is a prediction (based on a mathematical equation available at www.epa.gov/sunwise/uvcalc.html) of the UV level at noon.  It can be used as a tool (much like a thermometer is a tool for temperature) for reminding people how to protect themselves from overexposure to UV radiation. The higher the UV Index level, the greater the possibility of damage to the skin and eyes in less time.  Ask students to think back to the pictures of people being SunWise that you used when asking them to form a definition. What were some of the ways that people were taking special care to protect themselves from the UV radiation levels? Students should remember the use of sunglasses, wide-brimmed hats and clothing.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177D-E624-404D-AC9E-C9B93943C4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03DB0-F483-42A0-829E-6051E01625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972D59-D49D-471A-93F4-81927009781C}"/>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5" name="Footer Placeholder 4">
            <a:extLst>
              <a:ext uri="{FF2B5EF4-FFF2-40B4-BE49-F238E27FC236}">
                <a16:creationId xmlns:a16="http://schemas.microsoft.com/office/drawing/2014/main" id="{614DEF65-CFFE-4680-99F2-176C3F0E0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2F42B-A26D-4690-A552-97C5B2AA7ED1}"/>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399526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BF4F-E593-4CFF-A02D-99EB22F0BB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6B2B06-EA18-41AF-8034-CCDDD1475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4E414-48CC-431E-897A-22C842AB2D74}"/>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5" name="Footer Placeholder 4">
            <a:extLst>
              <a:ext uri="{FF2B5EF4-FFF2-40B4-BE49-F238E27FC236}">
                <a16:creationId xmlns:a16="http://schemas.microsoft.com/office/drawing/2014/main" id="{BE8F28B4-5D37-434C-8AFC-1CC14B4FB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39E0E-D335-4455-8803-4E541F02D05E}"/>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366160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CFEF7-D4F2-4CA4-BAF2-6D75F816F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D0C6BA-432A-47CB-A212-3E92C2460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2572B-304F-48F2-8CC9-F5321E8FDB32}"/>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5" name="Footer Placeholder 4">
            <a:extLst>
              <a:ext uri="{FF2B5EF4-FFF2-40B4-BE49-F238E27FC236}">
                <a16:creationId xmlns:a16="http://schemas.microsoft.com/office/drawing/2014/main" id="{A2776353-8BBF-4946-BFC5-F6E4626D5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F4C6C-18DC-4BDC-834A-993F511BAA1A}"/>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257708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6EAD-B660-46C9-97AA-5CE6CB40E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BA33D-D679-45E1-9A4A-5C006750D2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372CC-FBE0-4724-9405-4AB8F4C37C01}"/>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5" name="Footer Placeholder 4">
            <a:extLst>
              <a:ext uri="{FF2B5EF4-FFF2-40B4-BE49-F238E27FC236}">
                <a16:creationId xmlns:a16="http://schemas.microsoft.com/office/drawing/2014/main" id="{D113B2E1-A949-4F04-9240-7960368A4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05020-F9C8-4F98-BE76-966413F74FFF}"/>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184979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6FF2-356B-4A92-96C3-1A4051B3C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C594B-577B-4C21-942D-511A1A1E09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2CD2E-0640-4F8E-9AE7-DE9F8A647A25}"/>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5" name="Footer Placeholder 4">
            <a:extLst>
              <a:ext uri="{FF2B5EF4-FFF2-40B4-BE49-F238E27FC236}">
                <a16:creationId xmlns:a16="http://schemas.microsoft.com/office/drawing/2014/main" id="{631CAD39-68AF-4E5D-81BF-F31EE2CE2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CFB39-B002-431B-AD69-F9AF892CC133}"/>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24241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2A73-CBAC-42A3-A318-561D45C64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B56F5-3CA4-4B74-AB10-F85E8DF24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D6B029-45E3-4B35-8AB2-34610FA57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C45AA-40B2-4E0D-9D6C-2AE3DA10E949}"/>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6" name="Footer Placeholder 5">
            <a:extLst>
              <a:ext uri="{FF2B5EF4-FFF2-40B4-BE49-F238E27FC236}">
                <a16:creationId xmlns:a16="http://schemas.microsoft.com/office/drawing/2014/main" id="{E2E6E17A-35AA-478A-83C5-7A456E91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BB057-07C5-439E-B274-123C9BF14234}"/>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378178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D217-B620-4BD4-9DD2-BC79030BE2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041F8-EAEA-4303-A9F2-D9E793500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726065-B3D7-44F3-B8CB-21CCCFE481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B4308-7451-41D0-BFA1-0CC8334B3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791526-3D09-44C2-B6A8-C3D180403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2B9AB-9BEC-4461-AD7E-76377A1B2FD8}"/>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8" name="Footer Placeholder 7">
            <a:extLst>
              <a:ext uri="{FF2B5EF4-FFF2-40B4-BE49-F238E27FC236}">
                <a16:creationId xmlns:a16="http://schemas.microsoft.com/office/drawing/2014/main" id="{D327279C-C631-4D90-B7F5-80D4ED843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3F1DE-606C-48B0-81B6-5218FDF29518}"/>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293519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D647-51B9-4261-9EAE-964BDF7293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5F5215-2CFF-4588-B949-A4910218C82D}"/>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4" name="Footer Placeholder 3">
            <a:extLst>
              <a:ext uri="{FF2B5EF4-FFF2-40B4-BE49-F238E27FC236}">
                <a16:creationId xmlns:a16="http://schemas.microsoft.com/office/drawing/2014/main" id="{2EAB4A6D-41B5-49EF-A387-E00724D33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F2C64-D064-4E8E-B66A-90222477594C}"/>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161413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8721C-A9A1-43A4-BAD3-D9D5D740E2EC}"/>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3" name="Footer Placeholder 2">
            <a:extLst>
              <a:ext uri="{FF2B5EF4-FFF2-40B4-BE49-F238E27FC236}">
                <a16:creationId xmlns:a16="http://schemas.microsoft.com/office/drawing/2014/main" id="{7D5226D1-83A1-4C4A-8979-975F0C726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0447A4-8452-4486-9869-F32AFD20F6F7}"/>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1715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6BFE-202E-41B3-BD17-9DD8C712A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2B1FC-904B-4650-9865-559B0B6D6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8AE5BE-334C-4014-AB1E-835CB6AFD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D1444-84E2-462A-837A-F5105DD6B9AC}"/>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6" name="Footer Placeholder 5">
            <a:extLst>
              <a:ext uri="{FF2B5EF4-FFF2-40B4-BE49-F238E27FC236}">
                <a16:creationId xmlns:a16="http://schemas.microsoft.com/office/drawing/2014/main" id="{92EA06FA-84BF-4CE2-A8E4-C90DB291D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54EAE-B3A8-4E27-AA62-676BA5DB2530}"/>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339162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3AEE-A61A-4EA6-B86B-66646F317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EE68-741C-4D0B-93F0-761B1ADFB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236D86-0FA6-4D1B-A240-9E49649B5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D67E3-2985-4B49-B4CB-C52554651F1C}"/>
              </a:ext>
            </a:extLst>
          </p:cNvPr>
          <p:cNvSpPr>
            <a:spLocks noGrp="1"/>
          </p:cNvSpPr>
          <p:nvPr>
            <p:ph type="dt" sz="half" idx="10"/>
          </p:nvPr>
        </p:nvSpPr>
        <p:spPr/>
        <p:txBody>
          <a:bodyPr/>
          <a:lstStyle/>
          <a:p>
            <a:fld id="{5C5DBBB5-12C7-4B50-9E22-DE25C44972D0}" type="datetimeFigureOut">
              <a:rPr lang="en-US" smtClean="0"/>
              <a:t>10/19/2020</a:t>
            </a:fld>
            <a:endParaRPr lang="en-US"/>
          </a:p>
        </p:txBody>
      </p:sp>
      <p:sp>
        <p:nvSpPr>
          <p:cNvPr id="6" name="Footer Placeholder 5">
            <a:extLst>
              <a:ext uri="{FF2B5EF4-FFF2-40B4-BE49-F238E27FC236}">
                <a16:creationId xmlns:a16="http://schemas.microsoft.com/office/drawing/2014/main" id="{535ED45A-3312-45D9-AA27-4728D5E15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DF072-F185-4834-90A0-09396E176546}"/>
              </a:ext>
            </a:extLst>
          </p:cNvPr>
          <p:cNvSpPr>
            <a:spLocks noGrp="1"/>
          </p:cNvSpPr>
          <p:nvPr>
            <p:ph type="sldNum" sz="quarter" idx="12"/>
          </p:nvPr>
        </p:nvSpPr>
        <p:spPr/>
        <p:txBody>
          <a:bodyPr/>
          <a:lstStyle/>
          <a:p>
            <a:fld id="{9A46583F-1D6C-40F1-AB9C-F211BCCB8FC5}" type="slidenum">
              <a:rPr lang="en-US" smtClean="0"/>
              <a:t>‹#›</a:t>
            </a:fld>
            <a:endParaRPr lang="en-US"/>
          </a:p>
        </p:txBody>
      </p:sp>
    </p:spTree>
    <p:extLst>
      <p:ext uri="{BB962C8B-B14F-4D97-AF65-F5344CB8AC3E}">
        <p14:creationId xmlns:p14="http://schemas.microsoft.com/office/powerpoint/2010/main" val="84887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D3AEF1-25A3-4172-845E-0A2445F28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13A8C7-AB8E-4B1D-814D-D15693BC7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8A29F-C8B9-428A-A15E-6021823E5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DBBB5-12C7-4B50-9E22-DE25C44972D0}" type="datetimeFigureOut">
              <a:rPr lang="en-US" smtClean="0"/>
              <a:t>10/19/2020</a:t>
            </a:fld>
            <a:endParaRPr lang="en-US"/>
          </a:p>
        </p:txBody>
      </p:sp>
      <p:sp>
        <p:nvSpPr>
          <p:cNvPr id="5" name="Footer Placeholder 4">
            <a:extLst>
              <a:ext uri="{FF2B5EF4-FFF2-40B4-BE49-F238E27FC236}">
                <a16:creationId xmlns:a16="http://schemas.microsoft.com/office/drawing/2014/main" id="{DB22A85B-7740-4AFB-9550-7C786E608B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3FF36-83FB-4301-9CEA-BD2F88ED8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6583F-1D6C-40F1-AB9C-F211BCCB8FC5}" type="slidenum">
              <a:rPr lang="en-US" smtClean="0"/>
              <a:t>‹#›</a:t>
            </a:fld>
            <a:endParaRPr lang="en-US"/>
          </a:p>
        </p:txBody>
      </p:sp>
    </p:spTree>
    <p:extLst>
      <p:ext uri="{BB962C8B-B14F-4D97-AF65-F5344CB8AC3E}">
        <p14:creationId xmlns:p14="http://schemas.microsoft.com/office/powerpoint/2010/main" val="157154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9.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9C94303-A720-4318-B938-61C981FDF51B}"/>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D100BB13-8CB5-44C9-B05E-EFDE7C20D72F}" type="slidenum">
              <a:rPr lang="en-US" altLang="en-US" sz="1000">
                <a:solidFill>
                  <a:srgbClr val="333399"/>
                </a:solidFill>
              </a:rPr>
              <a:pPr>
                <a:spcBef>
                  <a:spcPct val="0"/>
                </a:spcBef>
                <a:buClrTx/>
                <a:buFontTx/>
                <a:buNone/>
              </a:pPr>
              <a:t>1</a:t>
            </a:fld>
            <a:endParaRPr lang="en-US" altLang="en-US" sz="1000">
              <a:solidFill>
                <a:srgbClr val="333399"/>
              </a:solidFill>
            </a:endParaRPr>
          </a:p>
        </p:txBody>
      </p:sp>
      <p:sp>
        <p:nvSpPr>
          <p:cNvPr id="34818" name="Rectangle 2">
            <a:extLst>
              <a:ext uri="{FF2B5EF4-FFF2-40B4-BE49-F238E27FC236}">
                <a16:creationId xmlns:a16="http://schemas.microsoft.com/office/drawing/2014/main" id="{A2EB9449-F97D-4B30-BC75-64B3D92ED87A}"/>
              </a:ext>
            </a:extLst>
          </p:cNvPr>
          <p:cNvSpPr>
            <a:spLocks noChangeArrowheads="1"/>
          </p:cNvSpPr>
          <p:nvPr/>
        </p:nvSpPr>
        <p:spPr bwMode="auto">
          <a:xfrm>
            <a:off x="1752600" y="914400"/>
            <a:ext cx="8610600" cy="45720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34819" name="Rectangle 3">
            <a:extLst>
              <a:ext uri="{FF2B5EF4-FFF2-40B4-BE49-F238E27FC236}">
                <a16:creationId xmlns:a16="http://schemas.microsoft.com/office/drawing/2014/main" id="{894E61CF-E650-477D-BE79-B13C8E6D5C7C}"/>
              </a:ext>
            </a:extLst>
          </p:cNvPr>
          <p:cNvSpPr>
            <a:spLocks noGrp="1" noChangeArrowheads="1"/>
          </p:cNvSpPr>
          <p:nvPr>
            <p:ph type="title"/>
          </p:nvPr>
        </p:nvSpPr>
        <p:spPr>
          <a:xfrm>
            <a:off x="1752600" y="1143000"/>
            <a:ext cx="5715000" cy="3124200"/>
          </a:xfrm>
        </p:spPr>
        <p:txBody>
          <a:bodyPr/>
          <a:lstStyle/>
          <a:p>
            <a:pPr algn="ctr" eaLnBrk="1" hangingPunct="1">
              <a:defRPr/>
            </a:pPr>
            <a:r>
              <a:rPr lang="en-US" sz="4800" b="1"/>
              <a:t>What do you know about the Sun?</a:t>
            </a:r>
          </a:p>
        </p:txBody>
      </p:sp>
      <p:sp>
        <p:nvSpPr>
          <p:cNvPr id="34820" name="Rectangle 4">
            <a:extLst>
              <a:ext uri="{FF2B5EF4-FFF2-40B4-BE49-F238E27FC236}">
                <a16:creationId xmlns:a16="http://schemas.microsoft.com/office/drawing/2014/main" id="{50AD8676-879D-4308-9949-1CF9D7754AD3}"/>
              </a:ext>
            </a:extLst>
          </p:cNvPr>
          <p:cNvSpPr>
            <a:spLocks noChangeArrowheads="1"/>
          </p:cNvSpPr>
          <p:nvPr/>
        </p:nvSpPr>
        <p:spPr bwMode="auto">
          <a:xfrm>
            <a:off x="2819400" y="4572000"/>
            <a:ext cx="7239000" cy="533400"/>
          </a:xfrm>
          <a:prstGeom prst="rect">
            <a:avLst/>
          </a:prstGeom>
          <a:solidFill>
            <a:srgbClr val="CC0099"/>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34823" name="Text Box 7">
            <a:extLst>
              <a:ext uri="{FF2B5EF4-FFF2-40B4-BE49-F238E27FC236}">
                <a16:creationId xmlns:a16="http://schemas.microsoft.com/office/drawing/2014/main" id="{483A7BCD-004F-4534-877F-B45CE0C0015F}"/>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grpSp>
        <p:nvGrpSpPr>
          <p:cNvPr id="8199" name="Group 41">
            <a:extLst>
              <a:ext uri="{FF2B5EF4-FFF2-40B4-BE49-F238E27FC236}">
                <a16:creationId xmlns:a16="http://schemas.microsoft.com/office/drawing/2014/main" id="{093EF3CF-4FA0-4BA4-8D87-848A0E340C98}"/>
              </a:ext>
            </a:extLst>
          </p:cNvPr>
          <p:cNvGrpSpPr>
            <a:grpSpLocks/>
          </p:cNvGrpSpPr>
          <p:nvPr/>
        </p:nvGrpSpPr>
        <p:grpSpPr bwMode="auto">
          <a:xfrm>
            <a:off x="5003800" y="2865438"/>
            <a:ext cx="2184400" cy="1128712"/>
            <a:chOff x="0" y="0"/>
            <a:chExt cx="1376" cy="711"/>
          </a:xfrm>
        </p:grpSpPr>
        <p:sp>
          <p:nvSpPr>
            <p:cNvPr id="34854" name="Rectangle 38">
              <a:extLst>
                <a:ext uri="{FF2B5EF4-FFF2-40B4-BE49-F238E27FC236}">
                  <a16:creationId xmlns:a16="http://schemas.microsoft.com/office/drawing/2014/main" id="{AB1E42D7-1CC0-4151-930A-36C81C57EC6C}"/>
                </a:ext>
              </a:extLst>
            </p:cNvPr>
            <p:cNvSpPr>
              <a:spLocks noChangeArrowheads="1"/>
            </p:cNvSpPr>
            <p:nvPr/>
          </p:nvSpPr>
          <p:spPr bwMode="auto">
            <a:xfrm>
              <a:off x="0" y="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a:latin typeface="Verdana" charset="0"/>
                <a:ea typeface="ＭＳ Ｐゴシック" charset="0"/>
              </a:endParaRPr>
            </a:p>
          </p:txBody>
        </p:sp>
        <p:sp>
          <p:nvSpPr>
            <p:cNvPr id="34855" name="Rectangle 39">
              <a:extLst>
                <a:ext uri="{FF2B5EF4-FFF2-40B4-BE49-F238E27FC236}">
                  <a16:creationId xmlns:a16="http://schemas.microsoft.com/office/drawing/2014/main" id="{57093874-1F64-4BC4-A113-055F9D0D191A}"/>
                </a:ext>
              </a:extLst>
            </p:cNvPr>
            <p:cNvSpPr>
              <a:spLocks noChangeArrowheads="1"/>
            </p:cNvSpPr>
            <p:nvPr/>
          </p:nvSpPr>
          <p:spPr bwMode="auto">
            <a:xfrm>
              <a:off x="0" y="0"/>
              <a:ext cx="1376"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Verdana" pitchFamily="34" charset="0"/>
                  <a:ea typeface="MS PGothic" pitchFamily="34" charset="-128"/>
                </a:defRPr>
              </a:lvl9pPr>
            </a:lstStyle>
            <a:p>
              <a:pPr algn="ctr" eaLnBrk="1" hangingPunct="1">
                <a:defRPr/>
              </a:pPr>
              <a:r>
                <a:rPr lang="en-US" altLang="en-US" sz="1000" b="1"/>
                <a:t>  </a:t>
              </a:r>
              <a:r>
                <a:rPr lang="en-US" altLang="en-US" sz="4800" b="1"/>
                <a:t> </a:t>
              </a:r>
              <a:r>
                <a:rPr lang="en-US" altLang="en-US" sz="1000" b="1"/>
                <a:t>                                                            </a:t>
              </a:r>
              <a:endParaRPr lang="en-US" altLang="en-US" sz="1100"/>
            </a:p>
            <a:p>
              <a:pPr>
                <a:defRPr/>
              </a:pPr>
              <a:endParaRPr lang="en-US" altLang="en-US" sz="1000" b="1"/>
            </a:p>
          </p:txBody>
        </p:sp>
      </p:grpSp>
      <p:pic>
        <p:nvPicPr>
          <p:cNvPr id="57783" name="Picture 1463" descr="j0227568">
            <a:extLst>
              <a:ext uri="{FF2B5EF4-FFF2-40B4-BE49-F238E27FC236}">
                <a16:creationId xmlns:a16="http://schemas.microsoft.com/office/drawing/2014/main" id="{F6E87F68-3A91-467E-B673-E1BBCC845FDA}"/>
              </a:ext>
            </a:extLst>
          </p:cNvPr>
          <p:cNvPicPr>
            <a:picLocks noChangeAspect="1" noChangeArrowheads="1"/>
          </p:cNvPicPr>
          <p:nvPr/>
        </p:nvPicPr>
        <p:blipFill>
          <a:blip r:embed="rId3"/>
          <a:srcRect/>
          <a:stretch>
            <a:fillRect/>
          </a:stretch>
        </p:blipFill>
        <p:spPr bwMode="auto">
          <a:xfrm>
            <a:off x="7620000" y="1371600"/>
            <a:ext cx="2357438" cy="2971800"/>
          </a:xfrm>
          <a:prstGeom prst="rect">
            <a:avLst/>
          </a:prstGeom>
          <a:noFill/>
          <a:effectLst>
            <a:outerShdw blurRad="63500" dist="53882" dir="2700000" algn="ctr" rotWithShape="0">
              <a:srgbClr val="333399">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14905C4-3D0E-4639-8920-D5846362B576}"/>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CC6BF922-947F-406B-80EC-547CB1B04266}" type="slidenum">
              <a:rPr lang="en-US" altLang="en-US" sz="1000">
                <a:solidFill>
                  <a:srgbClr val="333399"/>
                </a:solidFill>
              </a:rPr>
              <a:pPr>
                <a:spcBef>
                  <a:spcPct val="0"/>
                </a:spcBef>
                <a:buClrTx/>
                <a:buFontTx/>
                <a:buNone/>
              </a:pPr>
              <a:t>10</a:t>
            </a:fld>
            <a:endParaRPr lang="en-US" altLang="en-US" sz="1000">
              <a:solidFill>
                <a:srgbClr val="333399"/>
              </a:solidFill>
            </a:endParaRPr>
          </a:p>
        </p:txBody>
      </p:sp>
      <p:sp>
        <p:nvSpPr>
          <p:cNvPr id="124930" name="Rectangle 2">
            <a:extLst>
              <a:ext uri="{FF2B5EF4-FFF2-40B4-BE49-F238E27FC236}">
                <a16:creationId xmlns:a16="http://schemas.microsoft.com/office/drawing/2014/main" id="{D7ED9D2F-D02A-4CCC-95F1-C236ABDB377A}"/>
              </a:ext>
            </a:extLst>
          </p:cNvPr>
          <p:cNvSpPr>
            <a:spLocks noChangeArrowheads="1"/>
          </p:cNvSpPr>
          <p:nvPr/>
        </p:nvSpPr>
        <p:spPr bwMode="auto">
          <a:xfrm>
            <a:off x="1752600" y="914400"/>
            <a:ext cx="8610600" cy="45720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124931" name="Rectangle 3">
            <a:extLst>
              <a:ext uri="{FF2B5EF4-FFF2-40B4-BE49-F238E27FC236}">
                <a16:creationId xmlns:a16="http://schemas.microsoft.com/office/drawing/2014/main" id="{F5D17782-122C-427D-B6A4-68339E0E1CE0}"/>
              </a:ext>
            </a:extLst>
          </p:cNvPr>
          <p:cNvSpPr>
            <a:spLocks noGrp="1" noChangeArrowheads="1"/>
          </p:cNvSpPr>
          <p:nvPr>
            <p:ph type="title"/>
          </p:nvPr>
        </p:nvSpPr>
        <p:spPr>
          <a:xfrm>
            <a:off x="2133600" y="1371600"/>
            <a:ext cx="5410200" cy="2895600"/>
          </a:xfrm>
        </p:spPr>
        <p:txBody>
          <a:bodyPr/>
          <a:lstStyle/>
          <a:p>
            <a:pPr algn="ctr" eaLnBrk="1" hangingPunct="1">
              <a:defRPr/>
            </a:pPr>
            <a:r>
              <a:rPr lang="en-US" sz="5400" b="1"/>
              <a:t>How Can You Become SunWise?</a:t>
            </a:r>
          </a:p>
        </p:txBody>
      </p:sp>
      <p:sp>
        <p:nvSpPr>
          <p:cNvPr id="124932" name="Rectangle 4">
            <a:extLst>
              <a:ext uri="{FF2B5EF4-FFF2-40B4-BE49-F238E27FC236}">
                <a16:creationId xmlns:a16="http://schemas.microsoft.com/office/drawing/2014/main" id="{159E305B-D3B9-4720-BFE4-8C3C09F92202}"/>
              </a:ext>
            </a:extLst>
          </p:cNvPr>
          <p:cNvSpPr>
            <a:spLocks noChangeArrowheads="1"/>
          </p:cNvSpPr>
          <p:nvPr/>
        </p:nvSpPr>
        <p:spPr bwMode="auto">
          <a:xfrm>
            <a:off x="2819400" y="4572000"/>
            <a:ext cx="7239000" cy="533400"/>
          </a:xfrm>
          <a:prstGeom prst="rect">
            <a:avLst/>
          </a:prstGeom>
          <a:solidFill>
            <a:srgbClr val="80008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eaLnBrk="1" hangingPunct="1">
              <a:spcBef>
                <a:spcPct val="50000"/>
              </a:spcBef>
              <a:defRPr/>
            </a:pPr>
            <a:endParaRPr lang="en-US">
              <a:latin typeface="Verdana" charset="0"/>
              <a:ea typeface="ＭＳ Ｐゴシック" charset="0"/>
            </a:endParaRPr>
          </a:p>
        </p:txBody>
      </p:sp>
      <p:pic>
        <p:nvPicPr>
          <p:cNvPr id="24582" name="Picture 8" descr="Sunbathing 31">
            <a:extLst>
              <a:ext uri="{FF2B5EF4-FFF2-40B4-BE49-F238E27FC236}">
                <a16:creationId xmlns:a16="http://schemas.microsoft.com/office/drawing/2014/main" id="{7805EDCB-AF01-45BA-B21C-FF0A24947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538" y="1600200"/>
            <a:ext cx="248285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4">
            <a:extLst>
              <a:ext uri="{FF2B5EF4-FFF2-40B4-BE49-F238E27FC236}">
                <a16:creationId xmlns:a16="http://schemas.microsoft.com/office/drawing/2014/main" id="{4CEA4AAF-1308-480F-B080-52867D268639}"/>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D37EFDAE-58D1-443F-9ADE-7581ACEF8101}" type="slidenum">
              <a:rPr lang="en-US" altLang="en-US" sz="1000">
                <a:solidFill>
                  <a:srgbClr val="333399"/>
                </a:solidFill>
              </a:rPr>
              <a:pPr>
                <a:spcBef>
                  <a:spcPct val="0"/>
                </a:spcBef>
                <a:buClrTx/>
                <a:buFontTx/>
                <a:buNone/>
              </a:pPr>
              <a:t>11</a:t>
            </a:fld>
            <a:endParaRPr lang="en-US" altLang="en-US" sz="1000">
              <a:solidFill>
                <a:srgbClr val="333399"/>
              </a:solidFill>
            </a:endParaRPr>
          </a:p>
        </p:txBody>
      </p:sp>
      <p:sp>
        <p:nvSpPr>
          <p:cNvPr id="42053" name="Rectangle 69" descr="Bouquet">
            <a:extLst>
              <a:ext uri="{FF2B5EF4-FFF2-40B4-BE49-F238E27FC236}">
                <a16:creationId xmlns:a16="http://schemas.microsoft.com/office/drawing/2014/main" id="{EDC50C1E-00FF-44FF-933B-DEBDF6BF8A1A}"/>
              </a:ext>
            </a:extLst>
          </p:cNvPr>
          <p:cNvSpPr>
            <a:spLocks noChangeArrowheads="1"/>
          </p:cNvSpPr>
          <p:nvPr/>
        </p:nvSpPr>
        <p:spPr bwMode="auto">
          <a:xfrm>
            <a:off x="6324600" y="2743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55" name="Rectangle 71" descr="Bouquet">
            <a:extLst>
              <a:ext uri="{FF2B5EF4-FFF2-40B4-BE49-F238E27FC236}">
                <a16:creationId xmlns:a16="http://schemas.microsoft.com/office/drawing/2014/main" id="{F44B8DAE-E013-4870-8F50-06671946E5FE}"/>
              </a:ext>
            </a:extLst>
          </p:cNvPr>
          <p:cNvSpPr>
            <a:spLocks noChangeArrowheads="1"/>
          </p:cNvSpPr>
          <p:nvPr/>
        </p:nvSpPr>
        <p:spPr bwMode="auto">
          <a:xfrm>
            <a:off x="6324600" y="1600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57" name="Rectangle 73" descr="Bouquet">
            <a:extLst>
              <a:ext uri="{FF2B5EF4-FFF2-40B4-BE49-F238E27FC236}">
                <a16:creationId xmlns:a16="http://schemas.microsoft.com/office/drawing/2014/main" id="{882CB8CE-E3D3-48FC-B32F-F149DC8D2C93}"/>
              </a:ext>
            </a:extLst>
          </p:cNvPr>
          <p:cNvSpPr>
            <a:spLocks noChangeArrowheads="1"/>
          </p:cNvSpPr>
          <p:nvPr/>
        </p:nvSpPr>
        <p:spPr bwMode="auto">
          <a:xfrm>
            <a:off x="6324600" y="3886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59" name="Rectangle 75" descr="Bouquet">
            <a:extLst>
              <a:ext uri="{FF2B5EF4-FFF2-40B4-BE49-F238E27FC236}">
                <a16:creationId xmlns:a16="http://schemas.microsoft.com/office/drawing/2014/main" id="{6093FE5A-C911-4534-868C-E7062387B933}"/>
              </a:ext>
            </a:extLst>
          </p:cNvPr>
          <p:cNvSpPr>
            <a:spLocks noChangeArrowheads="1"/>
          </p:cNvSpPr>
          <p:nvPr/>
        </p:nvSpPr>
        <p:spPr bwMode="auto">
          <a:xfrm>
            <a:off x="6324600" y="5029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49" name="Rectangle 65" descr="Bouquet">
            <a:extLst>
              <a:ext uri="{FF2B5EF4-FFF2-40B4-BE49-F238E27FC236}">
                <a16:creationId xmlns:a16="http://schemas.microsoft.com/office/drawing/2014/main" id="{6FD69BA3-A806-4D19-8DA0-F5CCAAFC2A9F}"/>
              </a:ext>
            </a:extLst>
          </p:cNvPr>
          <p:cNvSpPr>
            <a:spLocks noChangeArrowheads="1"/>
          </p:cNvSpPr>
          <p:nvPr/>
        </p:nvSpPr>
        <p:spPr bwMode="auto">
          <a:xfrm>
            <a:off x="2209800" y="3886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50" name="Rectangle 66" descr="Bouquet">
            <a:extLst>
              <a:ext uri="{FF2B5EF4-FFF2-40B4-BE49-F238E27FC236}">
                <a16:creationId xmlns:a16="http://schemas.microsoft.com/office/drawing/2014/main" id="{7A2A06FD-0DEA-4B58-9DD9-2DD8E9042999}"/>
              </a:ext>
            </a:extLst>
          </p:cNvPr>
          <p:cNvSpPr>
            <a:spLocks noChangeArrowheads="1"/>
          </p:cNvSpPr>
          <p:nvPr/>
        </p:nvSpPr>
        <p:spPr bwMode="auto">
          <a:xfrm>
            <a:off x="2209800" y="5029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48" name="Rectangle 64" descr="Bouquet">
            <a:extLst>
              <a:ext uri="{FF2B5EF4-FFF2-40B4-BE49-F238E27FC236}">
                <a16:creationId xmlns:a16="http://schemas.microsoft.com/office/drawing/2014/main" id="{A8C9C5C8-1A7E-47F4-B22F-9398E5C9BDCA}"/>
              </a:ext>
            </a:extLst>
          </p:cNvPr>
          <p:cNvSpPr>
            <a:spLocks noChangeArrowheads="1"/>
          </p:cNvSpPr>
          <p:nvPr/>
        </p:nvSpPr>
        <p:spPr bwMode="auto">
          <a:xfrm>
            <a:off x="2209800" y="2743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47" name="Rectangle 63" descr="Bouquet">
            <a:extLst>
              <a:ext uri="{FF2B5EF4-FFF2-40B4-BE49-F238E27FC236}">
                <a16:creationId xmlns:a16="http://schemas.microsoft.com/office/drawing/2014/main" id="{7EF49DDA-D126-4736-8DCA-C56A275A9D9C}"/>
              </a:ext>
            </a:extLst>
          </p:cNvPr>
          <p:cNvSpPr>
            <a:spLocks noChangeArrowheads="1"/>
          </p:cNvSpPr>
          <p:nvPr/>
        </p:nvSpPr>
        <p:spPr bwMode="auto">
          <a:xfrm>
            <a:off x="2209800" y="1600200"/>
            <a:ext cx="3657600" cy="10668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333399">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41987" name="Rectangle 3">
            <a:extLst>
              <a:ext uri="{FF2B5EF4-FFF2-40B4-BE49-F238E27FC236}">
                <a16:creationId xmlns:a16="http://schemas.microsoft.com/office/drawing/2014/main" id="{016E52CB-9165-42FB-81D1-E84508A1CD67}"/>
              </a:ext>
            </a:extLst>
          </p:cNvPr>
          <p:cNvSpPr>
            <a:spLocks noChangeArrowheads="1"/>
          </p:cNvSpPr>
          <p:nvPr/>
        </p:nvSpPr>
        <p:spPr bwMode="auto">
          <a:xfrm>
            <a:off x="1752600" y="2286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grpSp>
        <p:nvGrpSpPr>
          <p:cNvPr id="26636" name="Group 4">
            <a:extLst>
              <a:ext uri="{FF2B5EF4-FFF2-40B4-BE49-F238E27FC236}">
                <a16:creationId xmlns:a16="http://schemas.microsoft.com/office/drawing/2014/main" id="{EC2C7864-2284-444D-A170-6295878DED18}"/>
              </a:ext>
            </a:extLst>
          </p:cNvPr>
          <p:cNvGrpSpPr>
            <a:grpSpLocks/>
          </p:cNvGrpSpPr>
          <p:nvPr/>
        </p:nvGrpSpPr>
        <p:grpSpPr bwMode="auto">
          <a:xfrm>
            <a:off x="9448800" y="6019800"/>
            <a:ext cx="1143000" cy="750888"/>
            <a:chOff x="1728" y="1394"/>
            <a:chExt cx="768" cy="504"/>
          </a:xfrm>
        </p:grpSpPr>
        <p:grpSp>
          <p:nvGrpSpPr>
            <p:cNvPr id="26658" name="Group 5">
              <a:extLst>
                <a:ext uri="{FF2B5EF4-FFF2-40B4-BE49-F238E27FC236}">
                  <a16:creationId xmlns:a16="http://schemas.microsoft.com/office/drawing/2014/main" id="{796A43DF-69C2-4760-B69A-A0C4C42F997B}"/>
                </a:ext>
              </a:extLst>
            </p:cNvPr>
            <p:cNvGrpSpPr>
              <a:grpSpLocks/>
            </p:cNvGrpSpPr>
            <p:nvPr/>
          </p:nvGrpSpPr>
          <p:grpSpPr bwMode="auto">
            <a:xfrm>
              <a:off x="1810" y="1394"/>
              <a:ext cx="494" cy="382"/>
              <a:chOff x="2214" y="3494"/>
              <a:chExt cx="971" cy="761"/>
            </a:xfrm>
          </p:grpSpPr>
          <p:sp>
            <p:nvSpPr>
              <p:cNvPr id="26660" name="Freeform 6">
                <a:extLst>
                  <a:ext uri="{FF2B5EF4-FFF2-40B4-BE49-F238E27FC236}">
                    <a16:creationId xmlns:a16="http://schemas.microsoft.com/office/drawing/2014/main" id="{30FA2A5A-79BE-4402-A5DB-974F065A7B5C}"/>
                  </a:ext>
                </a:extLst>
              </p:cNvPr>
              <p:cNvSpPr>
                <a:spLocks/>
              </p:cNvSpPr>
              <p:nvPr/>
            </p:nvSpPr>
            <p:spPr bwMode="auto">
              <a:xfrm>
                <a:off x="2708" y="3494"/>
                <a:ext cx="46" cy="244"/>
              </a:xfrm>
              <a:custGeom>
                <a:avLst/>
                <a:gdLst>
                  <a:gd name="T0" fmla="*/ 29 w 46"/>
                  <a:gd name="T1" fmla="*/ 153 h 244"/>
                  <a:gd name="T2" fmla="*/ 34 w 46"/>
                  <a:gd name="T3" fmla="*/ 153 h 244"/>
                  <a:gd name="T4" fmla="*/ 34 w 46"/>
                  <a:gd name="T5" fmla="*/ 153 h 244"/>
                  <a:gd name="T6" fmla="*/ 34 w 46"/>
                  <a:gd name="T7" fmla="*/ 170 h 244"/>
                  <a:gd name="T8" fmla="*/ 34 w 46"/>
                  <a:gd name="T9" fmla="*/ 170 h 244"/>
                  <a:gd name="T10" fmla="*/ 34 w 46"/>
                  <a:gd name="T11" fmla="*/ 165 h 244"/>
                  <a:gd name="T12" fmla="*/ 34 w 46"/>
                  <a:gd name="T13" fmla="*/ 187 h 244"/>
                  <a:gd name="T14" fmla="*/ 40 w 46"/>
                  <a:gd name="T15" fmla="*/ 204 h 244"/>
                  <a:gd name="T16" fmla="*/ 46 w 46"/>
                  <a:gd name="T17" fmla="*/ 216 h 244"/>
                  <a:gd name="T18" fmla="*/ 46 w 46"/>
                  <a:gd name="T19" fmla="*/ 227 h 244"/>
                  <a:gd name="T20" fmla="*/ 40 w 46"/>
                  <a:gd name="T21" fmla="*/ 233 h 244"/>
                  <a:gd name="T22" fmla="*/ 34 w 46"/>
                  <a:gd name="T23" fmla="*/ 238 h 244"/>
                  <a:gd name="T24" fmla="*/ 40 w 46"/>
                  <a:gd name="T25" fmla="*/ 238 h 244"/>
                  <a:gd name="T26" fmla="*/ 40 w 46"/>
                  <a:gd name="T27" fmla="*/ 244 h 244"/>
                  <a:gd name="T28" fmla="*/ 34 w 46"/>
                  <a:gd name="T29" fmla="*/ 244 h 244"/>
                  <a:gd name="T30" fmla="*/ 29 w 46"/>
                  <a:gd name="T31" fmla="*/ 244 h 244"/>
                  <a:gd name="T32" fmla="*/ 23 w 46"/>
                  <a:gd name="T33" fmla="*/ 233 h 244"/>
                  <a:gd name="T34" fmla="*/ 23 w 46"/>
                  <a:gd name="T35" fmla="*/ 227 h 244"/>
                  <a:gd name="T36" fmla="*/ 17 w 46"/>
                  <a:gd name="T37" fmla="*/ 221 h 244"/>
                  <a:gd name="T38" fmla="*/ 17 w 46"/>
                  <a:gd name="T39" fmla="*/ 227 h 244"/>
                  <a:gd name="T40" fmla="*/ 12 w 46"/>
                  <a:gd name="T41" fmla="*/ 227 h 244"/>
                  <a:gd name="T42" fmla="*/ 12 w 46"/>
                  <a:gd name="T43" fmla="*/ 227 h 244"/>
                  <a:gd name="T44" fmla="*/ 6 w 46"/>
                  <a:gd name="T45" fmla="*/ 227 h 244"/>
                  <a:gd name="T46" fmla="*/ 0 w 46"/>
                  <a:gd name="T47" fmla="*/ 187 h 244"/>
                  <a:gd name="T48" fmla="*/ 0 w 46"/>
                  <a:gd name="T49" fmla="*/ 148 h 244"/>
                  <a:gd name="T50" fmla="*/ 0 w 46"/>
                  <a:gd name="T51" fmla="*/ 62 h 244"/>
                  <a:gd name="T52" fmla="*/ 0 w 46"/>
                  <a:gd name="T53" fmla="*/ 51 h 244"/>
                  <a:gd name="T54" fmla="*/ 0 w 46"/>
                  <a:gd name="T55" fmla="*/ 34 h 244"/>
                  <a:gd name="T56" fmla="*/ 6 w 46"/>
                  <a:gd name="T57" fmla="*/ 45 h 244"/>
                  <a:gd name="T58" fmla="*/ 6 w 46"/>
                  <a:gd name="T59" fmla="*/ 57 h 244"/>
                  <a:gd name="T60" fmla="*/ 6 w 46"/>
                  <a:gd name="T61" fmla="*/ 40 h 244"/>
                  <a:gd name="T62" fmla="*/ 6 w 46"/>
                  <a:gd name="T63" fmla="*/ 57 h 244"/>
                  <a:gd name="T64" fmla="*/ 12 w 46"/>
                  <a:gd name="T65" fmla="*/ 57 h 244"/>
                  <a:gd name="T66" fmla="*/ 12 w 46"/>
                  <a:gd name="T67" fmla="*/ 0 h 244"/>
                  <a:gd name="T68" fmla="*/ 12 w 46"/>
                  <a:gd name="T69" fmla="*/ 40 h 244"/>
                  <a:gd name="T70" fmla="*/ 17 w 46"/>
                  <a:gd name="T71" fmla="*/ 79 h 244"/>
                  <a:gd name="T72" fmla="*/ 23 w 46"/>
                  <a:gd name="T73" fmla="*/ 113 h 244"/>
                  <a:gd name="T74" fmla="*/ 29 w 46"/>
                  <a:gd name="T75" fmla="*/ 153 h 244"/>
                  <a:gd name="T76" fmla="*/ 29 w 46"/>
                  <a:gd name="T77" fmla="*/ 153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244">
                    <a:moveTo>
                      <a:pt x="29" y="153"/>
                    </a:moveTo>
                    <a:lnTo>
                      <a:pt x="34" y="153"/>
                    </a:lnTo>
                    <a:lnTo>
                      <a:pt x="34" y="170"/>
                    </a:lnTo>
                    <a:lnTo>
                      <a:pt x="34" y="165"/>
                    </a:lnTo>
                    <a:lnTo>
                      <a:pt x="34" y="187"/>
                    </a:lnTo>
                    <a:lnTo>
                      <a:pt x="40" y="204"/>
                    </a:lnTo>
                    <a:lnTo>
                      <a:pt x="46" y="216"/>
                    </a:lnTo>
                    <a:lnTo>
                      <a:pt x="46" y="227"/>
                    </a:lnTo>
                    <a:lnTo>
                      <a:pt x="40" y="233"/>
                    </a:lnTo>
                    <a:lnTo>
                      <a:pt x="34" y="238"/>
                    </a:lnTo>
                    <a:lnTo>
                      <a:pt x="40" y="238"/>
                    </a:lnTo>
                    <a:lnTo>
                      <a:pt x="40" y="244"/>
                    </a:lnTo>
                    <a:lnTo>
                      <a:pt x="34" y="244"/>
                    </a:lnTo>
                    <a:lnTo>
                      <a:pt x="29" y="244"/>
                    </a:lnTo>
                    <a:lnTo>
                      <a:pt x="23" y="233"/>
                    </a:lnTo>
                    <a:lnTo>
                      <a:pt x="23" y="227"/>
                    </a:lnTo>
                    <a:lnTo>
                      <a:pt x="17" y="221"/>
                    </a:lnTo>
                    <a:lnTo>
                      <a:pt x="17" y="227"/>
                    </a:lnTo>
                    <a:lnTo>
                      <a:pt x="12" y="227"/>
                    </a:lnTo>
                    <a:lnTo>
                      <a:pt x="6" y="227"/>
                    </a:lnTo>
                    <a:lnTo>
                      <a:pt x="0" y="187"/>
                    </a:lnTo>
                    <a:lnTo>
                      <a:pt x="0" y="148"/>
                    </a:lnTo>
                    <a:lnTo>
                      <a:pt x="0" y="62"/>
                    </a:lnTo>
                    <a:lnTo>
                      <a:pt x="0" y="51"/>
                    </a:lnTo>
                    <a:lnTo>
                      <a:pt x="0" y="34"/>
                    </a:lnTo>
                    <a:lnTo>
                      <a:pt x="6" y="45"/>
                    </a:lnTo>
                    <a:lnTo>
                      <a:pt x="6" y="57"/>
                    </a:lnTo>
                    <a:lnTo>
                      <a:pt x="6" y="40"/>
                    </a:lnTo>
                    <a:lnTo>
                      <a:pt x="6" y="57"/>
                    </a:lnTo>
                    <a:lnTo>
                      <a:pt x="12" y="57"/>
                    </a:lnTo>
                    <a:lnTo>
                      <a:pt x="12" y="0"/>
                    </a:lnTo>
                    <a:lnTo>
                      <a:pt x="12" y="40"/>
                    </a:lnTo>
                    <a:lnTo>
                      <a:pt x="17" y="79"/>
                    </a:lnTo>
                    <a:lnTo>
                      <a:pt x="23" y="113"/>
                    </a:lnTo>
                    <a:lnTo>
                      <a:pt x="29" y="153"/>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1" name="Freeform 7">
                <a:extLst>
                  <a:ext uri="{FF2B5EF4-FFF2-40B4-BE49-F238E27FC236}">
                    <a16:creationId xmlns:a16="http://schemas.microsoft.com/office/drawing/2014/main" id="{10DE281C-2694-48B3-8AD3-FFD41C46D0B5}"/>
                  </a:ext>
                </a:extLst>
              </p:cNvPr>
              <p:cNvSpPr>
                <a:spLocks/>
              </p:cNvSpPr>
              <p:nvPr/>
            </p:nvSpPr>
            <p:spPr bwMode="auto">
              <a:xfrm>
                <a:off x="2833" y="3556"/>
                <a:ext cx="80" cy="193"/>
              </a:xfrm>
              <a:custGeom>
                <a:avLst/>
                <a:gdLst>
                  <a:gd name="T0" fmla="*/ 23 w 80"/>
                  <a:gd name="T1" fmla="*/ 171 h 193"/>
                  <a:gd name="T2" fmla="*/ 12 w 80"/>
                  <a:gd name="T3" fmla="*/ 182 h 193"/>
                  <a:gd name="T4" fmla="*/ 0 w 80"/>
                  <a:gd name="T5" fmla="*/ 193 h 193"/>
                  <a:gd name="T6" fmla="*/ 0 w 80"/>
                  <a:gd name="T7" fmla="*/ 171 h 193"/>
                  <a:gd name="T8" fmla="*/ 6 w 80"/>
                  <a:gd name="T9" fmla="*/ 154 h 193"/>
                  <a:gd name="T10" fmla="*/ 23 w 80"/>
                  <a:gd name="T11" fmla="*/ 108 h 193"/>
                  <a:gd name="T12" fmla="*/ 46 w 80"/>
                  <a:gd name="T13" fmla="*/ 57 h 193"/>
                  <a:gd name="T14" fmla="*/ 74 w 80"/>
                  <a:gd name="T15" fmla="*/ 12 h 193"/>
                  <a:gd name="T16" fmla="*/ 80 w 80"/>
                  <a:gd name="T17" fmla="*/ 0 h 193"/>
                  <a:gd name="T18" fmla="*/ 51 w 80"/>
                  <a:gd name="T19" fmla="*/ 86 h 193"/>
                  <a:gd name="T20" fmla="*/ 23 w 80"/>
                  <a:gd name="T21" fmla="*/ 171 h 193"/>
                  <a:gd name="T22" fmla="*/ 23 w 80"/>
                  <a:gd name="T23" fmla="*/ 17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193">
                    <a:moveTo>
                      <a:pt x="23" y="171"/>
                    </a:moveTo>
                    <a:lnTo>
                      <a:pt x="12" y="182"/>
                    </a:lnTo>
                    <a:lnTo>
                      <a:pt x="0" y="193"/>
                    </a:lnTo>
                    <a:lnTo>
                      <a:pt x="0" y="171"/>
                    </a:lnTo>
                    <a:lnTo>
                      <a:pt x="6" y="154"/>
                    </a:lnTo>
                    <a:lnTo>
                      <a:pt x="23" y="108"/>
                    </a:lnTo>
                    <a:lnTo>
                      <a:pt x="46" y="57"/>
                    </a:lnTo>
                    <a:lnTo>
                      <a:pt x="74" y="12"/>
                    </a:lnTo>
                    <a:lnTo>
                      <a:pt x="80" y="0"/>
                    </a:lnTo>
                    <a:lnTo>
                      <a:pt x="51" y="86"/>
                    </a:lnTo>
                    <a:lnTo>
                      <a:pt x="23" y="171"/>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2" name="Freeform 8">
                <a:extLst>
                  <a:ext uri="{FF2B5EF4-FFF2-40B4-BE49-F238E27FC236}">
                    <a16:creationId xmlns:a16="http://schemas.microsoft.com/office/drawing/2014/main" id="{8A75CC20-1796-4978-867A-372C6632F825}"/>
                  </a:ext>
                </a:extLst>
              </p:cNvPr>
              <p:cNvSpPr>
                <a:spLocks/>
              </p:cNvSpPr>
              <p:nvPr/>
            </p:nvSpPr>
            <p:spPr bwMode="auto">
              <a:xfrm>
                <a:off x="2515" y="3573"/>
                <a:ext cx="85" cy="171"/>
              </a:xfrm>
              <a:custGeom>
                <a:avLst/>
                <a:gdLst>
                  <a:gd name="T0" fmla="*/ 80 w 85"/>
                  <a:gd name="T1" fmla="*/ 148 h 171"/>
                  <a:gd name="T2" fmla="*/ 85 w 85"/>
                  <a:gd name="T3" fmla="*/ 148 h 171"/>
                  <a:gd name="T4" fmla="*/ 85 w 85"/>
                  <a:gd name="T5" fmla="*/ 148 h 171"/>
                  <a:gd name="T6" fmla="*/ 85 w 85"/>
                  <a:gd name="T7" fmla="*/ 159 h 171"/>
                  <a:gd name="T8" fmla="*/ 85 w 85"/>
                  <a:gd name="T9" fmla="*/ 171 h 171"/>
                  <a:gd name="T10" fmla="*/ 80 w 85"/>
                  <a:gd name="T11" fmla="*/ 171 h 171"/>
                  <a:gd name="T12" fmla="*/ 74 w 85"/>
                  <a:gd name="T13" fmla="*/ 171 h 171"/>
                  <a:gd name="T14" fmla="*/ 51 w 85"/>
                  <a:gd name="T15" fmla="*/ 148 h 171"/>
                  <a:gd name="T16" fmla="*/ 34 w 85"/>
                  <a:gd name="T17" fmla="*/ 114 h 171"/>
                  <a:gd name="T18" fmla="*/ 23 w 85"/>
                  <a:gd name="T19" fmla="*/ 86 h 171"/>
                  <a:gd name="T20" fmla="*/ 12 w 85"/>
                  <a:gd name="T21" fmla="*/ 57 h 171"/>
                  <a:gd name="T22" fmla="*/ 23 w 85"/>
                  <a:gd name="T23" fmla="*/ 80 h 171"/>
                  <a:gd name="T24" fmla="*/ 12 w 85"/>
                  <a:gd name="T25" fmla="*/ 40 h 171"/>
                  <a:gd name="T26" fmla="*/ 0 w 85"/>
                  <a:gd name="T27" fmla="*/ 0 h 171"/>
                  <a:gd name="T28" fmla="*/ 40 w 85"/>
                  <a:gd name="T29" fmla="*/ 74 h 171"/>
                  <a:gd name="T30" fmla="*/ 80 w 85"/>
                  <a:gd name="T31" fmla="*/ 148 h 171"/>
                  <a:gd name="T32" fmla="*/ 80 w 85"/>
                  <a:gd name="T33" fmla="*/ 148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71">
                    <a:moveTo>
                      <a:pt x="80" y="148"/>
                    </a:moveTo>
                    <a:lnTo>
                      <a:pt x="85" y="148"/>
                    </a:lnTo>
                    <a:lnTo>
                      <a:pt x="85" y="159"/>
                    </a:lnTo>
                    <a:lnTo>
                      <a:pt x="85" y="171"/>
                    </a:lnTo>
                    <a:lnTo>
                      <a:pt x="80" y="171"/>
                    </a:lnTo>
                    <a:lnTo>
                      <a:pt x="74" y="171"/>
                    </a:lnTo>
                    <a:lnTo>
                      <a:pt x="51" y="148"/>
                    </a:lnTo>
                    <a:lnTo>
                      <a:pt x="34" y="114"/>
                    </a:lnTo>
                    <a:lnTo>
                      <a:pt x="23" y="86"/>
                    </a:lnTo>
                    <a:lnTo>
                      <a:pt x="12" y="57"/>
                    </a:lnTo>
                    <a:lnTo>
                      <a:pt x="23" y="80"/>
                    </a:lnTo>
                    <a:lnTo>
                      <a:pt x="12" y="40"/>
                    </a:lnTo>
                    <a:lnTo>
                      <a:pt x="0" y="0"/>
                    </a:lnTo>
                    <a:lnTo>
                      <a:pt x="40" y="74"/>
                    </a:lnTo>
                    <a:lnTo>
                      <a:pt x="80" y="148"/>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3" name="Freeform 9">
                <a:extLst>
                  <a:ext uri="{FF2B5EF4-FFF2-40B4-BE49-F238E27FC236}">
                    <a16:creationId xmlns:a16="http://schemas.microsoft.com/office/drawing/2014/main" id="{6556245A-AA55-4B04-802B-0384C743C099}"/>
                  </a:ext>
                </a:extLst>
              </p:cNvPr>
              <p:cNvSpPr>
                <a:spLocks/>
              </p:cNvSpPr>
              <p:nvPr/>
            </p:nvSpPr>
            <p:spPr bwMode="auto">
              <a:xfrm>
                <a:off x="2714" y="3619"/>
                <a:ext cx="1" cy="23"/>
              </a:xfrm>
              <a:custGeom>
                <a:avLst/>
                <a:gdLst>
                  <a:gd name="T0" fmla="*/ 0 w 1"/>
                  <a:gd name="T1" fmla="*/ 0 h 23"/>
                  <a:gd name="T2" fmla="*/ 0 w 1"/>
                  <a:gd name="T3" fmla="*/ 23 h 23"/>
                  <a:gd name="T4" fmla="*/ 0 w 1"/>
                  <a:gd name="T5" fmla="*/ 0 h 23"/>
                  <a:gd name="T6" fmla="*/ 0 w 1"/>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3">
                    <a:moveTo>
                      <a:pt x="0" y="0"/>
                    </a:moveTo>
                    <a:lnTo>
                      <a:pt x="0" y="23"/>
                    </a:lnTo>
                    <a:lnTo>
                      <a:pt x="0"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4" name="Freeform 10">
                <a:extLst>
                  <a:ext uri="{FF2B5EF4-FFF2-40B4-BE49-F238E27FC236}">
                    <a16:creationId xmlns:a16="http://schemas.microsoft.com/office/drawing/2014/main" id="{410377FB-480F-4AAB-BB96-9867184A2AF8}"/>
                  </a:ext>
                </a:extLst>
              </p:cNvPr>
              <p:cNvSpPr>
                <a:spLocks/>
              </p:cNvSpPr>
              <p:nvPr/>
            </p:nvSpPr>
            <p:spPr bwMode="auto">
              <a:xfrm>
                <a:off x="2890" y="3681"/>
                <a:ext cx="204" cy="165"/>
              </a:xfrm>
              <a:custGeom>
                <a:avLst/>
                <a:gdLst>
                  <a:gd name="T0" fmla="*/ 204 w 204"/>
                  <a:gd name="T1" fmla="*/ 6 h 165"/>
                  <a:gd name="T2" fmla="*/ 125 w 204"/>
                  <a:gd name="T3" fmla="*/ 68 h 165"/>
                  <a:gd name="T4" fmla="*/ 91 w 204"/>
                  <a:gd name="T5" fmla="*/ 103 h 165"/>
                  <a:gd name="T6" fmla="*/ 62 w 204"/>
                  <a:gd name="T7" fmla="*/ 148 h 165"/>
                  <a:gd name="T8" fmla="*/ 34 w 204"/>
                  <a:gd name="T9" fmla="*/ 159 h 165"/>
                  <a:gd name="T10" fmla="*/ 6 w 204"/>
                  <a:gd name="T11" fmla="*/ 165 h 165"/>
                  <a:gd name="T12" fmla="*/ 6 w 204"/>
                  <a:gd name="T13" fmla="*/ 159 h 165"/>
                  <a:gd name="T14" fmla="*/ 6 w 204"/>
                  <a:gd name="T15" fmla="*/ 154 h 165"/>
                  <a:gd name="T16" fmla="*/ 0 w 204"/>
                  <a:gd name="T17" fmla="*/ 154 h 165"/>
                  <a:gd name="T18" fmla="*/ 6 w 204"/>
                  <a:gd name="T19" fmla="*/ 148 h 165"/>
                  <a:gd name="T20" fmla="*/ 11 w 204"/>
                  <a:gd name="T21" fmla="*/ 142 h 165"/>
                  <a:gd name="T22" fmla="*/ 6 w 204"/>
                  <a:gd name="T23" fmla="*/ 131 h 165"/>
                  <a:gd name="T24" fmla="*/ 6 w 204"/>
                  <a:gd name="T25" fmla="*/ 131 h 165"/>
                  <a:gd name="T26" fmla="*/ 0 w 204"/>
                  <a:gd name="T27" fmla="*/ 131 h 165"/>
                  <a:gd name="T28" fmla="*/ 6 w 204"/>
                  <a:gd name="T29" fmla="*/ 125 h 165"/>
                  <a:gd name="T30" fmla="*/ 11 w 204"/>
                  <a:gd name="T31" fmla="*/ 125 h 165"/>
                  <a:gd name="T32" fmla="*/ 17 w 204"/>
                  <a:gd name="T33" fmla="*/ 114 h 165"/>
                  <a:gd name="T34" fmla="*/ 28 w 204"/>
                  <a:gd name="T35" fmla="*/ 114 h 165"/>
                  <a:gd name="T36" fmla="*/ 40 w 204"/>
                  <a:gd name="T37" fmla="*/ 108 h 165"/>
                  <a:gd name="T38" fmla="*/ 80 w 204"/>
                  <a:gd name="T39" fmla="*/ 80 h 165"/>
                  <a:gd name="T40" fmla="*/ 114 w 204"/>
                  <a:gd name="T41" fmla="*/ 51 h 165"/>
                  <a:gd name="T42" fmla="*/ 153 w 204"/>
                  <a:gd name="T43" fmla="*/ 23 h 165"/>
                  <a:gd name="T44" fmla="*/ 193 w 204"/>
                  <a:gd name="T45" fmla="*/ 0 h 165"/>
                  <a:gd name="T46" fmla="*/ 199 w 204"/>
                  <a:gd name="T47" fmla="*/ 0 h 165"/>
                  <a:gd name="T48" fmla="*/ 204 w 204"/>
                  <a:gd name="T49" fmla="*/ 6 h 165"/>
                  <a:gd name="T50" fmla="*/ 204 w 204"/>
                  <a:gd name="T51" fmla="*/ 6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165">
                    <a:moveTo>
                      <a:pt x="204" y="6"/>
                    </a:moveTo>
                    <a:lnTo>
                      <a:pt x="125" y="68"/>
                    </a:lnTo>
                    <a:lnTo>
                      <a:pt x="91" y="103"/>
                    </a:lnTo>
                    <a:lnTo>
                      <a:pt x="62" y="148"/>
                    </a:lnTo>
                    <a:lnTo>
                      <a:pt x="34" y="159"/>
                    </a:lnTo>
                    <a:lnTo>
                      <a:pt x="6" y="165"/>
                    </a:lnTo>
                    <a:lnTo>
                      <a:pt x="6" y="159"/>
                    </a:lnTo>
                    <a:lnTo>
                      <a:pt x="6" y="154"/>
                    </a:lnTo>
                    <a:lnTo>
                      <a:pt x="0" y="154"/>
                    </a:lnTo>
                    <a:lnTo>
                      <a:pt x="6" y="148"/>
                    </a:lnTo>
                    <a:lnTo>
                      <a:pt x="11" y="142"/>
                    </a:lnTo>
                    <a:lnTo>
                      <a:pt x="6" y="131"/>
                    </a:lnTo>
                    <a:lnTo>
                      <a:pt x="0" y="131"/>
                    </a:lnTo>
                    <a:lnTo>
                      <a:pt x="6" y="125"/>
                    </a:lnTo>
                    <a:lnTo>
                      <a:pt x="11" y="125"/>
                    </a:lnTo>
                    <a:lnTo>
                      <a:pt x="17" y="114"/>
                    </a:lnTo>
                    <a:lnTo>
                      <a:pt x="28" y="114"/>
                    </a:lnTo>
                    <a:lnTo>
                      <a:pt x="40" y="108"/>
                    </a:lnTo>
                    <a:lnTo>
                      <a:pt x="80" y="80"/>
                    </a:lnTo>
                    <a:lnTo>
                      <a:pt x="114" y="51"/>
                    </a:lnTo>
                    <a:lnTo>
                      <a:pt x="153" y="23"/>
                    </a:lnTo>
                    <a:lnTo>
                      <a:pt x="193" y="0"/>
                    </a:lnTo>
                    <a:lnTo>
                      <a:pt x="199" y="0"/>
                    </a:lnTo>
                    <a:lnTo>
                      <a:pt x="204" y="6"/>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5" name="Freeform 11">
                <a:extLst>
                  <a:ext uri="{FF2B5EF4-FFF2-40B4-BE49-F238E27FC236}">
                    <a16:creationId xmlns:a16="http://schemas.microsoft.com/office/drawing/2014/main" id="{DFE7FF36-C857-4A48-B589-F9DDEE4CFED4}"/>
                  </a:ext>
                </a:extLst>
              </p:cNvPr>
              <p:cNvSpPr>
                <a:spLocks/>
              </p:cNvSpPr>
              <p:nvPr/>
            </p:nvSpPr>
            <p:spPr bwMode="auto">
              <a:xfrm>
                <a:off x="2356" y="3738"/>
                <a:ext cx="148" cy="136"/>
              </a:xfrm>
              <a:custGeom>
                <a:avLst/>
                <a:gdLst>
                  <a:gd name="T0" fmla="*/ 29 w 148"/>
                  <a:gd name="T1" fmla="*/ 23 h 136"/>
                  <a:gd name="T2" fmla="*/ 34 w 148"/>
                  <a:gd name="T3" fmla="*/ 23 h 136"/>
                  <a:gd name="T4" fmla="*/ 74 w 148"/>
                  <a:gd name="T5" fmla="*/ 51 h 136"/>
                  <a:gd name="T6" fmla="*/ 91 w 148"/>
                  <a:gd name="T7" fmla="*/ 68 h 136"/>
                  <a:gd name="T8" fmla="*/ 114 w 148"/>
                  <a:gd name="T9" fmla="*/ 74 h 136"/>
                  <a:gd name="T10" fmla="*/ 131 w 148"/>
                  <a:gd name="T11" fmla="*/ 74 h 136"/>
                  <a:gd name="T12" fmla="*/ 131 w 148"/>
                  <a:gd name="T13" fmla="*/ 80 h 136"/>
                  <a:gd name="T14" fmla="*/ 136 w 148"/>
                  <a:gd name="T15" fmla="*/ 85 h 136"/>
                  <a:gd name="T16" fmla="*/ 142 w 148"/>
                  <a:gd name="T17" fmla="*/ 85 h 136"/>
                  <a:gd name="T18" fmla="*/ 142 w 148"/>
                  <a:gd name="T19" fmla="*/ 91 h 136"/>
                  <a:gd name="T20" fmla="*/ 142 w 148"/>
                  <a:gd name="T21" fmla="*/ 91 h 136"/>
                  <a:gd name="T22" fmla="*/ 136 w 148"/>
                  <a:gd name="T23" fmla="*/ 91 h 136"/>
                  <a:gd name="T24" fmla="*/ 142 w 148"/>
                  <a:gd name="T25" fmla="*/ 97 h 136"/>
                  <a:gd name="T26" fmla="*/ 148 w 148"/>
                  <a:gd name="T27" fmla="*/ 102 h 136"/>
                  <a:gd name="T28" fmla="*/ 142 w 148"/>
                  <a:gd name="T29" fmla="*/ 108 h 136"/>
                  <a:gd name="T30" fmla="*/ 136 w 148"/>
                  <a:gd name="T31" fmla="*/ 108 h 136"/>
                  <a:gd name="T32" fmla="*/ 131 w 148"/>
                  <a:gd name="T33" fmla="*/ 114 h 136"/>
                  <a:gd name="T34" fmla="*/ 131 w 148"/>
                  <a:gd name="T35" fmla="*/ 119 h 136"/>
                  <a:gd name="T36" fmla="*/ 131 w 148"/>
                  <a:gd name="T37" fmla="*/ 136 h 136"/>
                  <a:gd name="T38" fmla="*/ 97 w 148"/>
                  <a:gd name="T39" fmla="*/ 119 h 136"/>
                  <a:gd name="T40" fmla="*/ 68 w 148"/>
                  <a:gd name="T41" fmla="*/ 97 h 136"/>
                  <a:gd name="T42" fmla="*/ 46 w 148"/>
                  <a:gd name="T43" fmla="*/ 68 h 136"/>
                  <a:gd name="T44" fmla="*/ 23 w 148"/>
                  <a:gd name="T45" fmla="*/ 40 h 136"/>
                  <a:gd name="T46" fmla="*/ 34 w 148"/>
                  <a:gd name="T47" fmla="*/ 51 h 136"/>
                  <a:gd name="T48" fmla="*/ 34 w 148"/>
                  <a:gd name="T49" fmla="*/ 51 h 136"/>
                  <a:gd name="T50" fmla="*/ 29 w 148"/>
                  <a:gd name="T51" fmla="*/ 51 h 136"/>
                  <a:gd name="T52" fmla="*/ 40 w 148"/>
                  <a:gd name="T53" fmla="*/ 57 h 136"/>
                  <a:gd name="T54" fmla="*/ 51 w 148"/>
                  <a:gd name="T55" fmla="*/ 63 h 136"/>
                  <a:gd name="T56" fmla="*/ 40 w 148"/>
                  <a:gd name="T57" fmla="*/ 51 h 136"/>
                  <a:gd name="T58" fmla="*/ 29 w 148"/>
                  <a:gd name="T59" fmla="*/ 40 h 136"/>
                  <a:gd name="T60" fmla="*/ 40 w 148"/>
                  <a:gd name="T61" fmla="*/ 46 h 136"/>
                  <a:gd name="T62" fmla="*/ 51 w 148"/>
                  <a:gd name="T63" fmla="*/ 57 h 136"/>
                  <a:gd name="T64" fmla="*/ 40 w 148"/>
                  <a:gd name="T65" fmla="*/ 46 h 136"/>
                  <a:gd name="T66" fmla="*/ 29 w 148"/>
                  <a:gd name="T67" fmla="*/ 28 h 136"/>
                  <a:gd name="T68" fmla="*/ 0 w 148"/>
                  <a:gd name="T69" fmla="*/ 0 h 136"/>
                  <a:gd name="T70" fmla="*/ 17 w 148"/>
                  <a:gd name="T71" fmla="*/ 11 h 136"/>
                  <a:gd name="T72" fmla="*/ 29 w 148"/>
                  <a:gd name="T73" fmla="*/ 23 h 136"/>
                  <a:gd name="T74" fmla="*/ 29 w 148"/>
                  <a:gd name="T75" fmla="*/ 23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136">
                    <a:moveTo>
                      <a:pt x="29" y="23"/>
                    </a:moveTo>
                    <a:lnTo>
                      <a:pt x="34" y="23"/>
                    </a:lnTo>
                    <a:lnTo>
                      <a:pt x="74" y="51"/>
                    </a:lnTo>
                    <a:lnTo>
                      <a:pt x="91" y="68"/>
                    </a:lnTo>
                    <a:lnTo>
                      <a:pt x="114" y="74"/>
                    </a:lnTo>
                    <a:lnTo>
                      <a:pt x="131" y="74"/>
                    </a:lnTo>
                    <a:lnTo>
                      <a:pt x="131" y="80"/>
                    </a:lnTo>
                    <a:lnTo>
                      <a:pt x="136" y="85"/>
                    </a:lnTo>
                    <a:lnTo>
                      <a:pt x="142" y="85"/>
                    </a:lnTo>
                    <a:lnTo>
                      <a:pt x="142" y="91"/>
                    </a:lnTo>
                    <a:lnTo>
                      <a:pt x="136" y="91"/>
                    </a:lnTo>
                    <a:lnTo>
                      <a:pt x="142" y="97"/>
                    </a:lnTo>
                    <a:lnTo>
                      <a:pt x="148" y="102"/>
                    </a:lnTo>
                    <a:lnTo>
                      <a:pt x="142" y="108"/>
                    </a:lnTo>
                    <a:lnTo>
                      <a:pt x="136" y="108"/>
                    </a:lnTo>
                    <a:lnTo>
                      <a:pt x="131" y="114"/>
                    </a:lnTo>
                    <a:lnTo>
                      <a:pt x="131" y="119"/>
                    </a:lnTo>
                    <a:lnTo>
                      <a:pt x="131" y="136"/>
                    </a:lnTo>
                    <a:lnTo>
                      <a:pt x="97" y="119"/>
                    </a:lnTo>
                    <a:lnTo>
                      <a:pt x="68" y="97"/>
                    </a:lnTo>
                    <a:lnTo>
                      <a:pt x="46" y="68"/>
                    </a:lnTo>
                    <a:lnTo>
                      <a:pt x="23" y="40"/>
                    </a:lnTo>
                    <a:lnTo>
                      <a:pt x="34" y="51"/>
                    </a:lnTo>
                    <a:lnTo>
                      <a:pt x="29" y="51"/>
                    </a:lnTo>
                    <a:lnTo>
                      <a:pt x="40" y="57"/>
                    </a:lnTo>
                    <a:lnTo>
                      <a:pt x="51" y="63"/>
                    </a:lnTo>
                    <a:lnTo>
                      <a:pt x="40" y="51"/>
                    </a:lnTo>
                    <a:lnTo>
                      <a:pt x="29" y="40"/>
                    </a:lnTo>
                    <a:lnTo>
                      <a:pt x="40" y="46"/>
                    </a:lnTo>
                    <a:lnTo>
                      <a:pt x="51" y="57"/>
                    </a:lnTo>
                    <a:lnTo>
                      <a:pt x="40" y="46"/>
                    </a:lnTo>
                    <a:lnTo>
                      <a:pt x="29" y="28"/>
                    </a:lnTo>
                    <a:lnTo>
                      <a:pt x="0" y="0"/>
                    </a:lnTo>
                    <a:lnTo>
                      <a:pt x="17" y="11"/>
                    </a:lnTo>
                    <a:lnTo>
                      <a:pt x="29" y="23"/>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6" name="Freeform 12">
                <a:extLst>
                  <a:ext uri="{FF2B5EF4-FFF2-40B4-BE49-F238E27FC236}">
                    <a16:creationId xmlns:a16="http://schemas.microsoft.com/office/drawing/2014/main" id="{B999C074-3C88-461E-B50C-30C03E879A0F}"/>
                  </a:ext>
                </a:extLst>
              </p:cNvPr>
              <p:cNvSpPr>
                <a:spLocks/>
              </p:cNvSpPr>
              <p:nvPr/>
            </p:nvSpPr>
            <p:spPr bwMode="auto">
              <a:xfrm>
                <a:off x="2475" y="3749"/>
                <a:ext cx="477" cy="506"/>
              </a:xfrm>
              <a:custGeom>
                <a:avLst/>
                <a:gdLst>
                  <a:gd name="T0" fmla="*/ 347 w 477"/>
                  <a:gd name="T1" fmla="*/ 23 h 506"/>
                  <a:gd name="T2" fmla="*/ 250 w 477"/>
                  <a:gd name="T3" fmla="*/ 17 h 506"/>
                  <a:gd name="T4" fmla="*/ 182 w 477"/>
                  <a:gd name="T5" fmla="*/ 52 h 506"/>
                  <a:gd name="T6" fmla="*/ 159 w 477"/>
                  <a:gd name="T7" fmla="*/ 57 h 506"/>
                  <a:gd name="T8" fmla="*/ 137 w 477"/>
                  <a:gd name="T9" fmla="*/ 63 h 506"/>
                  <a:gd name="T10" fmla="*/ 63 w 477"/>
                  <a:gd name="T11" fmla="*/ 159 h 506"/>
                  <a:gd name="T12" fmla="*/ 69 w 477"/>
                  <a:gd name="T13" fmla="*/ 148 h 506"/>
                  <a:gd name="T14" fmla="*/ 69 w 477"/>
                  <a:gd name="T15" fmla="*/ 165 h 506"/>
                  <a:gd name="T16" fmla="*/ 40 w 477"/>
                  <a:gd name="T17" fmla="*/ 216 h 506"/>
                  <a:gd name="T18" fmla="*/ 29 w 477"/>
                  <a:gd name="T19" fmla="*/ 284 h 506"/>
                  <a:gd name="T20" fmla="*/ 29 w 477"/>
                  <a:gd name="T21" fmla="*/ 307 h 506"/>
                  <a:gd name="T22" fmla="*/ 29 w 477"/>
                  <a:gd name="T23" fmla="*/ 318 h 506"/>
                  <a:gd name="T24" fmla="*/ 40 w 477"/>
                  <a:gd name="T25" fmla="*/ 347 h 506"/>
                  <a:gd name="T26" fmla="*/ 74 w 477"/>
                  <a:gd name="T27" fmla="*/ 421 h 506"/>
                  <a:gd name="T28" fmla="*/ 114 w 477"/>
                  <a:gd name="T29" fmla="*/ 443 h 506"/>
                  <a:gd name="T30" fmla="*/ 125 w 477"/>
                  <a:gd name="T31" fmla="*/ 460 h 506"/>
                  <a:gd name="T32" fmla="*/ 194 w 477"/>
                  <a:gd name="T33" fmla="*/ 466 h 506"/>
                  <a:gd name="T34" fmla="*/ 267 w 477"/>
                  <a:gd name="T35" fmla="*/ 460 h 506"/>
                  <a:gd name="T36" fmla="*/ 370 w 477"/>
                  <a:gd name="T37" fmla="*/ 409 h 506"/>
                  <a:gd name="T38" fmla="*/ 438 w 477"/>
                  <a:gd name="T39" fmla="*/ 262 h 506"/>
                  <a:gd name="T40" fmla="*/ 353 w 477"/>
                  <a:gd name="T41" fmla="*/ 103 h 506"/>
                  <a:gd name="T42" fmla="*/ 182 w 477"/>
                  <a:gd name="T43" fmla="*/ 131 h 506"/>
                  <a:gd name="T44" fmla="*/ 137 w 477"/>
                  <a:gd name="T45" fmla="*/ 279 h 506"/>
                  <a:gd name="T46" fmla="*/ 228 w 477"/>
                  <a:gd name="T47" fmla="*/ 358 h 506"/>
                  <a:gd name="T48" fmla="*/ 324 w 477"/>
                  <a:gd name="T49" fmla="*/ 318 h 506"/>
                  <a:gd name="T50" fmla="*/ 313 w 477"/>
                  <a:gd name="T51" fmla="*/ 194 h 506"/>
                  <a:gd name="T52" fmla="*/ 228 w 477"/>
                  <a:gd name="T53" fmla="*/ 199 h 506"/>
                  <a:gd name="T54" fmla="*/ 273 w 477"/>
                  <a:gd name="T55" fmla="*/ 279 h 506"/>
                  <a:gd name="T56" fmla="*/ 267 w 477"/>
                  <a:gd name="T57" fmla="*/ 290 h 506"/>
                  <a:gd name="T58" fmla="*/ 233 w 477"/>
                  <a:gd name="T59" fmla="*/ 176 h 506"/>
                  <a:gd name="T60" fmla="*/ 313 w 477"/>
                  <a:gd name="T61" fmla="*/ 165 h 506"/>
                  <a:gd name="T62" fmla="*/ 370 w 477"/>
                  <a:gd name="T63" fmla="*/ 239 h 506"/>
                  <a:gd name="T64" fmla="*/ 370 w 477"/>
                  <a:gd name="T65" fmla="*/ 313 h 506"/>
                  <a:gd name="T66" fmla="*/ 233 w 477"/>
                  <a:gd name="T67" fmla="*/ 392 h 506"/>
                  <a:gd name="T68" fmla="*/ 125 w 477"/>
                  <a:gd name="T69" fmla="*/ 313 h 506"/>
                  <a:gd name="T70" fmla="*/ 165 w 477"/>
                  <a:gd name="T71" fmla="*/ 131 h 506"/>
                  <a:gd name="T72" fmla="*/ 347 w 477"/>
                  <a:gd name="T73" fmla="*/ 86 h 506"/>
                  <a:gd name="T74" fmla="*/ 477 w 477"/>
                  <a:gd name="T75" fmla="*/ 245 h 506"/>
                  <a:gd name="T76" fmla="*/ 415 w 477"/>
                  <a:gd name="T77" fmla="*/ 438 h 506"/>
                  <a:gd name="T78" fmla="*/ 284 w 477"/>
                  <a:gd name="T79" fmla="*/ 495 h 506"/>
                  <a:gd name="T80" fmla="*/ 205 w 477"/>
                  <a:gd name="T81" fmla="*/ 506 h 506"/>
                  <a:gd name="T82" fmla="*/ 154 w 477"/>
                  <a:gd name="T83" fmla="*/ 500 h 506"/>
                  <a:gd name="T84" fmla="*/ 52 w 477"/>
                  <a:gd name="T85" fmla="*/ 443 h 506"/>
                  <a:gd name="T86" fmla="*/ 12 w 477"/>
                  <a:gd name="T87" fmla="*/ 358 h 506"/>
                  <a:gd name="T88" fmla="*/ 6 w 477"/>
                  <a:gd name="T89" fmla="*/ 330 h 506"/>
                  <a:gd name="T90" fmla="*/ 12 w 477"/>
                  <a:gd name="T91" fmla="*/ 194 h 506"/>
                  <a:gd name="T92" fmla="*/ 23 w 477"/>
                  <a:gd name="T93" fmla="*/ 154 h 506"/>
                  <a:gd name="T94" fmla="*/ 52 w 477"/>
                  <a:gd name="T95" fmla="*/ 114 h 506"/>
                  <a:gd name="T96" fmla="*/ 74 w 477"/>
                  <a:gd name="T97" fmla="*/ 97 h 506"/>
                  <a:gd name="T98" fmla="*/ 74 w 477"/>
                  <a:gd name="T99" fmla="*/ 103 h 506"/>
                  <a:gd name="T100" fmla="*/ 80 w 477"/>
                  <a:gd name="T101" fmla="*/ 97 h 506"/>
                  <a:gd name="T102" fmla="*/ 97 w 477"/>
                  <a:gd name="T103" fmla="*/ 80 h 506"/>
                  <a:gd name="T104" fmla="*/ 97 w 477"/>
                  <a:gd name="T105" fmla="*/ 69 h 506"/>
                  <a:gd name="T106" fmla="*/ 103 w 477"/>
                  <a:gd name="T107" fmla="*/ 63 h 506"/>
                  <a:gd name="T108" fmla="*/ 176 w 477"/>
                  <a:gd name="T109" fmla="*/ 17 h 506"/>
                  <a:gd name="T110" fmla="*/ 250 w 477"/>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7" h="506">
                    <a:moveTo>
                      <a:pt x="250" y="0"/>
                    </a:moveTo>
                    <a:lnTo>
                      <a:pt x="284" y="0"/>
                    </a:lnTo>
                    <a:lnTo>
                      <a:pt x="318" y="6"/>
                    </a:lnTo>
                    <a:lnTo>
                      <a:pt x="347" y="23"/>
                    </a:lnTo>
                    <a:lnTo>
                      <a:pt x="375" y="40"/>
                    </a:lnTo>
                    <a:lnTo>
                      <a:pt x="336" y="29"/>
                    </a:lnTo>
                    <a:lnTo>
                      <a:pt x="290" y="17"/>
                    </a:lnTo>
                    <a:lnTo>
                      <a:pt x="250" y="17"/>
                    </a:lnTo>
                    <a:lnTo>
                      <a:pt x="205" y="29"/>
                    </a:lnTo>
                    <a:lnTo>
                      <a:pt x="194" y="35"/>
                    </a:lnTo>
                    <a:lnTo>
                      <a:pt x="182" y="46"/>
                    </a:lnTo>
                    <a:lnTo>
                      <a:pt x="182" y="52"/>
                    </a:lnTo>
                    <a:lnTo>
                      <a:pt x="176" y="52"/>
                    </a:lnTo>
                    <a:lnTo>
                      <a:pt x="171" y="52"/>
                    </a:lnTo>
                    <a:lnTo>
                      <a:pt x="159" y="57"/>
                    </a:lnTo>
                    <a:lnTo>
                      <a:pt x="148" y="63"/>
                    </a:lnTo>
                    <a:lnTo>
                      <a:pt x="142" y="63"/>
                    </a:lnTo>
                    <a:lnTo>
                      <a:pt x="137" y="63"/>
                    </a:lnTo>
                    <a:lnTo>
                      <a:pt x="86" y="108"/>
                    </a:lnTo>
                    <a:lnTo>
                      <a:pt x="52" y="171"/>
                    </a:lnTo>
                    <a:lnTo>
                      <a:pt x="57" y="165"/>
                    </a:lnTo>
                    <a:lnTo>
                      <a:pt x="63" y="159"/>
                    </a:lnTo>
                    <a:lnTo>
                      <a:pt x="63" y="154"/>
                    </a:lnTo>
                    <a:lnTo>
                      <a:pt x="63" y="159"/>
                    </a:lnTo>
                    <a:lnTo>
                      <a:pt x="69" y="148"/>
                    </a:lnTo>
                    <a:lnTo>
                      <a:pt x="74" y="142"/>
                    </a:lnTo>
                    <a:lnTo>
                      <a:pt x="69" y="154"/>
                    </a:lnTo>
                    <a:lnTo>
                      <a:pt x="69" y="159"/>
                    </a:lnTo>
                    <a:lnTo>
                      <a:pt x="69" y="165"/>
                    </a:lnTo>
                    <a:lnTo>
                      <a:pt x="46" y="199"/>
                    </a:lnTo>
                    <a:lnTo>
                      <a:pt x="40" y="205"/>
                    </a:lnTo>
                    <a:lnTo>
                      <a:pt x="40" y="216"/>
                    </a:lnTo>
                    <a:lnTo>
                      <a:pt x="35" y="233"/>
                    </a:lnTo>
                    <a:lnTo>
                      <a:pt x="29" y="250"/>
                    </a:lnTo>
                    <a:lnTo>
                      <a:pt x="29" y="262"/>
                    </a:lnTo>
                    <a:lnTo>
                      <a:pt x="29" y="284"/>
                    </a:lnTo>
                    <a:lnTo>
                      <a:pt x="29" y="301"/>
                    </a:lnTo>
                    <a:lnTo>
                      <a:pt x="29" y="307"/>
                    </a:lnTo>
                    <a:lnTo>
                      <a:pt x="29" y="313"/>
                    </a:lnTo>
                    <a:lnTo>
                      <a:pt x="29" y="318"/>
                    </a:lnTo>
                    <a:lnTo>
                      <a:pt x="35" y="324"/>
                    </a:lnTo>
                    <a:lnTo>
                      <a:pt x="40" y="336"/>
                    </a:lnTo>
                    <a:lnTo>
                      <a:pt x="40" y="347"/>
                    </a:lnTo>
                    <a:lnTo>
                      <a:pt x="46" y="353"/>
                    </a:lnTo>
                    <a:lnTo>
                      <a:pt x="46" y="364"/>
                    </a:lnTo>
                    <a:lnTo>
                      <a:pt x="57" y="392"/>
                    </a:lnTo>
                    <a:lnTo>
                      <a:pt x="74" y="421"/>
                    </a:lnTo>
                    <a:lnTo>
                      <a:pt x="91" y="438"/>
                    </a:lnTo>
                    <a:lnTo>
                      <a:pt x="103" y="443"/>
                    </a:lnTo>
                    <a:lnTo>
                      <a:pt x="108" y="443"/>
                    </a:lnTo>
                    <a:lnTo>
                      <a:pt x="114" y="443"/>
                    </a:lnTo>
                    <a:lnTo>
                      <a:pt x="120" y="449"/>
                    </a:lnTo>
                    <a:lnTo>
                      <a:pt x="125" y="455"/>
                    </a:lnTo>
                    <a:lnTo>
                      <a:pt x="125" y="460"/>
                    </a:lnTo>
                    <a:lnTo>
                      <a:pt x="137" y="460"/>
                    </a:lnTo>
                    <a:lnTo>
                      <a:pt x="148" y="466"/>
                    </a:lnTo>
                    <a:lnTo>
                      <a:pt x="165" y="466"/>
                    </a:lnTo>
                    <a:lnTo>
                      <a:pt x="194" y="466"/>
                    </a:lnTo>
                    <a:lnTo>
                      <a:pt x="216" y="466"/>
                    </a:lnTo>
                    <a:lnTo>
                      <a:pt x="233" y="466"/>
                    </a:lnTo>
                    <a:lnTo>
                      <a:pt x="250" y="460"/>
                    </a:lnTo>
                    <a:lnTo>
                      <a:pt x="267" y="460"/>
                    </a:lnTo>
                    <a:lnTo>
                      <a:pt x="290" y="455"/>
                    </a:lnTo>
                    <a:lnTo>
                      <a:pt x="313" y="449"/>
                    </a:lnTo>
                    <a:lnTo>
                      <a:pt x="353" y="426"/>
                    </a:lnTo>
                    <a:lnTo>
                      <a:pt x="370" y="409"/>
                    </a:lnTo>
                    <a:lnTo>
                      <a:pt x="387" y="392"/>
                    </a:lnTo>
                    <a:lnTo>
                      <a:pt x="415" y="353"/>
                    </a:lnTo>
                    <a:lnTo>
                      <a:pt x="426" y="307"/>
                    </a:lnTo>
                    <a:lnTo>
                      <a:pt x="438" y="262"/>
                    </a:lnTo>
                    <a:lnTo>
                      <a:pt x="432" y="211"/>
                    </a:lnTo>
                    <a:lnTo>
                      <a:pt x="415" y="171"/>
                    </a:lnTo>
                    <a:lnTo>
                      <a:pt x="387" y="131"/>
                    </a:lnTo>
                    <a:lnTo>
                      <a:pt x="353" y="103"/>
                    </a:lnTo>
                    <a:lnTo>
                      <a:pt x="307" y="91"/>
                    </a:lnTo>
                    <a:lnTo>
                      <a:pt x="262" y="91"/>
                    </a:lnTo>
                    <a:lnTo>
                      <a:pt x="222" y="108"/>
                    </a:lnTo>
                    <a:lnTo>
                      <a:pt x="182" y="131"/>
                    </a:lnTo>
                    <a:lnTo>
                      <a:pt x="154" y="171"/>
                    </a:lnTo>
                    <a:lnTo>
                      <a:pt x="142" y="199"/>
                    </a:lnTo>
                    <a:lnTo>
                      <a:pt x="137" y="239"/>
                    </a:lnTo>
                    <a:lnTo>
                      <a:pt x="137" y="279"/>
                    </a:lnTo>
                    <a:lnTo>
                      <a:pt x="148" y="313"/>
                    </a:lnTo>
                    <a:lnTo>
                      <a:pt x="171" y="336"/>
                    </a:lnTo>
                    <a:lnTo>
                      <a:pt x="199" y="353"/>
                    </a:lnTo>
                    <a:lnTo>
                      <a:pt x="228" y="358"/>
                    </a:lnTo>
                    <a:lnTo>
                      <a:pt x="262" y="358"/>
                    </a:lnTo>
                    <a:lnTo>
                      <a:pt x="296" y="347"/>
                    </a:lnTo>
                    <a:lnTo>
                      <a:pt x="313" y="336"/>
                    </a:lnTo>
                    <a:lnTo>
                      <a:pt x="324" y="318"/>
                    </a:lnTo>
                    <a:lnTo>
                      <a:pt x="336" y="290"/>
                    </a:lnTo>
                    <a:lnTo>
                      <a:pt x="336" y="262"/>
                    </a:lnTo>
                    <a:lnTo>
                      <a:pt x="324" y="205"/>
                    </a:lnTo>
                    <a:lnTo>
                      <a:pt x="313" y="194"/>
                    </a:lnTo>
                    <a:lnTo>
                      <a:pt x="296" y="182"/>
                    </a:lnTo>
                    <a:lnTo>
                      <a:pt x="262" y="182"/>
                    </a:lnTo>
                    <a:lnTo>
                      <a:pt x="245" y="188"/>
                    </a:lnTo>
                    <a:lnTo>
                      <a:pt x="228" y="199"/>
                    </a:lnTo>
                    <a:lnTo>
                      <a:pt x="233" y="239"/>
                    </a:lnTo>
                    <a:lnTo>
                      <a:pt x="239" y="256"/>
                    </a:lnTo>
                    <a:lnTo>
                      <a:pt x="256" y="273"/>
                    </a:lnTo>
                    <a:lnTo>
                      <a:pt x="273" y="279"/>
                    </a:lnTo>
                    <a:lnTo>
                      <a:pt x="284" y="279"/>
                    </a:lnTo>
                    <a:lnTo>
                      <a:pt x="284" y="284"/>
                    </a:lnTo>
                    <a:lnTo>
                      <a:pt x="279" y="284"/>
                    </a:lnTo>
                    <a:lnTo>
                      <a:pt x="267" y="290"/>
                    </a:lnTo>
                    <a:lnTo>
                      <a:pt x="245" y="279"/>
                    </a:lnTo>
                    <a:lnTo>
                      <a:pt x="228" y="250"/>
                    </a:lnTo>
                    <a:lnTo>
                      <a:pt x="222" y="194"/>
                    </a:lnTo>
                    <a:lnTo>
                      <a:pt x="233" y="176"/>
                    </a:lnTo>
                    <a:lnTo>
                      <a:pt x="250" y="165"/>
                    </a:lnTo>
                    <a:lnTo>
                      <a:pt x="273" y="159"/>
                    </a:lnTo>
                    <a:lnTo>
                      <a:pt x="290" y="159"/>
                    </a:lnTo>
                    <a:lnTo>
                      <a:pt x="313" y="165"/>
                    </a:lnTo>
                    <a:lnTo>
                      <a:pt x="330" y="171"/>
                    </a:lnTo>
                    <a:lnTo>
                      <a:pt x="364" y="199"/>
                    </a:lnTo>
                    <a:lnTo>
                      <a:pt x="370" y="228"/>
                    </a:lnTo>
                    <a:lnTo>
                      <a:pt x="370" y="239"/>
                    </a:lnTo>
                    <a:lnTo>
                      <a:pt x="370" y="256"/>
                    </a:lnTo>
                    <a:lnTo>
                      <a:pt x="375" y="267"/>
                    </a:lnTo>
                    <a:lnTo>
                      <a:pt x="375" y="284"/>
                    </a:lnTo>
                    <a:lnTo>
                      <a:pt x="370" y="313"/>
                    </a:lnTo>
                    <a:lnTo>
                      <a:pt x="347" y="353"/>
                    </a:lnTo>
                    <a:lnTo>
                      <a:pt x="318" y="387"/>
                    </a:lnTo>
                    <a:lnTo>
                      <a:pt x="262" y="392"/>
                    </a:lnTo>
                    <a:lnTo>
                      <a:pt x="233" y="392"/>
                    </a:lnTo>
                    <a:lnTo>
                      <a:pt x="205" y="387"/>
                    </a:lnTo>
                    <a:lnTo>
                      <a:pt x="171" y="370"/>
                    </a:lnTo>
                    <a:lnTo>
                      <a:pt x="142" y="347"/>
                    </a:lnTo>
                    <a:lnTo>
                      <a:pt x="125" y="313"/>
                    </a:lnTo>
                    <a:lnTo>
                      <a:pt x="114" y="279"/>
                    </a:lnTo>
                    <a:lnTo>
                      <a:pt x="114" y="228"/>
                    </a:lnTo>
                    <a:lnTo>
                      <a:pt x="131" y="176"/>
                    </a:lnTo>
                    <a:lnTo>
                      <a:pt x="165" y="131"/>
                    </a:lnTo>
                    <a:lnTo>
                      <a:pt x="205" y="97"/>
                    </a:lnTo>
                    <a:lnTo>
                      <a:pt x="250" y="74"/>
                    </a:lnTo>
                    <a:lnTo>
                      <a:pt x="301" y="74"/>
                    </a:lnTo>
                    <a:lnTo>
                      <a:pt x="347" y="86"/>
                    </a:lnTo>
                    <a:lnTo>
                      <a:pt x="392" y="108"/>
                    </a:lnTo>
                    <a:lnTo>
                      <a:pt x="432" y="148"/>
                    </a:lnTo>
                    <a:lnTo>
                      <a:pt x="460" y="194"/>
                    </a:lnTo>
                    <a:lnTo>
                      <a:pt x="477" y="245"/>
                    </a:lnTo>
                    <a:lnTo>
                      <a:pt x="477" y="301"/>
                    </a:lnTo>
                    <a:lnTo>
                      <a:pt x="472" y="353"/>
                    </a:lnTo>
                    <a:lnTo>
                      <a:pt x="449" y="398"/>
                    </a:lnTo>
                    <a:lnTo>
                      <a:pt x="415" y="438"/>
                    </a:lnTo>
                    <a:lnTo>
                      <a:pt x="370" y="466"/>
                    </a:lnTo>
                    <a:lnTo>
                      <a:pt x="330" y="483"/>
                    </a:lnTo>
                    <a:lnTo>
                      <a:pt x="307" y="495"/>
                    </a:lnTo>
                    <a:lnTo>
                      <a:pt x="284" y="495"/>
                    </a:lnTo>
                    <a:lnTo>
                      <a:pt x="250" y="495"/>
                    </a:lnTo>
                    <a:lnTo>
                      <a:pt x="211" y="495"/>
                    </a:lnTo>
                    <a:lnTo>
                      <a:pt x="199" y="500"/>
                    </a:lnTo>
                    <a:lnTo>
                      <a:pt x="205" y="506"/>
                    </a:lnTo>
                    <a:lnTo>
                      <a:pt x="211" y="500"/>
                    </a:lnTo>
                    <a:lnTo>
                      <a:pt x="216" y="500"/>
                    </a:lnTo>
                    <a:lnTo>
                      <a:pt x="188" y="500"/>
                    </a:lnTo>
                    <a:lnTo>
                      <a:pt x="154" y="500"/>
                    </a:lnTo>
                    <a:lnTo>
                      <a:pt x="97" y="477"/>
                    </a:lnTo>
                    <a:lnTo>
                      <a:pt x="86" y="466"/>
                    </a:lnTo>
                    <a:lnTo>
                      <a:pt x="74" y="460"/>
                    </a:lnTo>
                    <a:lnTo>
                      <a:pt x="52" y="443"/>
                    </a:lnTo>
                    <a:lnTo>
                      <a:pt x="35" y="421"/>
                    </a:lnTo>
                    <a:lnTo>
                      <a:pt x="6" y="358"/>
                    </a:lnTo>
                    <a:lnTo>
                      <a:pt x="6" y="347"/>
                    </a:lnTo>
                    <a:lnTo>
                      <a:pt x="12" y="358"/>
                    </a:lnTo>
                    <a:lnTo>
                      <a:pt x="12" y="364"/>
                    </a:lnTo>
                    <a:lnTo>
                      <a:pt x="12" y="358"/>
                    </a:lnTo>
                    <a:lnTo>
                      <a:pt x="12" y="347"/>
                    </a:lnTo>
                    <a:lnTo>
                      <a:pt x="6" y="330"/>
                    </a:lnTo>
                    <a:lnTo>
                      <a:pt x="0" y="301"/>
                    </a:lnTo>
                    <a:lnTo>
                      <a:pt x="0" y="267"/>
                    </a:lnTo>
                    <a:lnTo>
                      <a:pt x="6" y="205"/>
                    </a:lnTo>
                    <a:lnTo>
                      <a:pt x="12" y="194"/>
                    </a:lnTo>
                    <a:lnTo>
                      <a:pt x="12" y="188"/>
                    </a:lnTo>
                    <a:lnTo>
                      <a:pt x="12" y="182"/>
                    </a:lnTo>
                    <a:lnTo>
                      <a:pt x="17" y="165"/>
                    </a:lnTo>
                    <a:lnTo>
                      <a:pt x="23" y="154"/>
                    </a:lnTo>
                    <a:lnTo>
                      <a:pt x="29" y="154"/>
                    </a:lnTo>
                    <a:lnTo>
                      <a:pt x="29" y="148"/>
                    </a:lnTo>
                    <a:lnTo>
                      <a:pt x="35" y="137"/>
                    </a:lnTo>
                    <a:lnTo>
                      <a:pt x="52" y="114"/>
                    </a:lnTo>
                    <a:lnTo>
                      <a:pt x="63" y="91"/>
                    </a:lnTo>
                    <a:lnTo>
                      <a:pt x="74" y="91"/>
                    </a:lnTo>
                    <a:lnTo>
                      <a:pt x="80" y="91"/>
                    </a:lnTo>
                    <a:lnTo>
                      <a:pt x="74" y="97"/>
                    </a:lnTo>
                    <a:lnTo>
                      <a:pt x="69" y="97"/>
                    </a:lnTo>
                    <a:lnTo>
                      <a:pt x="74" y="103"/>
                    </a:lnTo>
                    <a:lnTo>
                      <a:pt x="80" y="103"/>
                    </a:lnTo>
                    <a:lnTo>
                      <a:pt x="80" y="97"/>
                    </a:lnTo>
                    <a:lnTo>
                      <a:pt x="86" y="91"/>
                    </a:lnTo>
                    <a:lnTo>
                      <a:pt x="91" y="86"/>
                    </a:lnTo>
                    <a:lnTo>
                      <a:pt x="97" y="80"/>
                    </a:lnTo>
                    <a:lnTo>
                      <a:pt x="91" y="80"/>
                    </a:lnTo>
                    <a:lnTo>
                      <a:pt x="97" y="80"/>
                    </a:lnTo>
                    <a:lnTo>
                      <a:pt x="91" y="74"/>
                    </a:lnTo>
                    <a:lnTo>
                      <a:pt x="97" y="69"/>
                    </a:lnTo>
                    <a:lnTo>
                      <a:pt x="103" y="69"/>
                    </a:lnTo>
                    <a:lnTo>
                      <a:pt x="108" y="69"/>
                    </a:lnTo>
                    <a:lnTo>
                      <a:pt x="103" y="63"/>
                    </a:lnTo>
                    <a:lnTo>
                      <a:pt x="120" y="52"/>
                    </a:lnTo>
                    <a:lnTo>
                      <a:pt x="142" y="35"/>
                    </a:lnTo>
                    <a:lnTo>
                      <a:pt x="159" y="23"/>
                    </a:lnTo>
                    <a:lnTo>
                      <a:pt x="176" y="17"/>
                    </a:lnTo>
                    <a:lnTo>
                      <a:pt x="194" y="6"/>
                    </a:lnTo>
                    <a:lnTo>
                      <a:pt x="211" y="0"/>
                    </a:lnTo>
                    <a:lnTo>
                      <a:pt x="250"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7" name="Freeform 13">
                <a:extLst>
                  <a:ext uri="{FF2B5EF4-FFF2-40B4-BE49-F238E27FC236}">
                    <a16:creationId xmlns:a16="http://schemas.microsoft.com/office/drawing/2014/main" id="{6726D343-36BB-4B00-BB20-35AC4246BBDF}"/>
                  </a:ext>
                </a:extLst>
              </p:cNvPr>
              <p:cNvSpPr>
                <a:spLocks/>
              </p:cNvSpPr>
              <p:nvPr/>
            </p:nvSpPr>
            <p:spPr bwMode="auto">
              <a:xfrm>
                <a:off x="2691" y="3761"/>
                <a:ext cx="17" cy="5"/>
              </a:xfrm>
              <a:custGeom>
                <a:avLst/>
                <a:gdLst>
                  <a:gd name="T0" fmla="*/ 17 w 17"/>
                  <a:gd name="T1" fmla="*/ 0 h 5"/>
                  <a:gd name="T2" fmla="*/ 12 w 17"/>
                  <a:gd name="T3" fmla="*/ 5 h 5"/>
                  <a:gd name="T4" fmla="*/ 0 w 17"/>
                  <a:gd name="T5" fmla="*/ 5 h 5"/>
                  <a:gd name="T6" fmla="*/ 12 w 17"/>
                  <a:gd name="T7" fmla="*/ 0 h 5"/>
                  <a:gd name="T8" fmla="*/ 17 w 17"/>
                  <a:gd name="T9" fmla="*/ 0 h 5"/>
                  <a:gd name="T10" fmla="*/ 17 w 1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
                    <a:moveTo>
                      <a:pt x="17" y="0"/>
                    </a:moveTo>
                    <a:lnTo>
                      <a:pt x="12" y="5"/>
                    </a:lnTo>
                    <a:lnTo>
                      <a:pt x="0" y="5"/>
                    </a:lnTo>
                    <a:lnTo>
                      <a:pt x="12" y="0"/>
                    </a:lnTo>
                    <a:lnTo>
                      <a:pt x="17"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14">
                <a:extLst>
                  <a:ext uri="{FF2B5EF4-FFF2-40B4-BE49-F238E27FC236}">
                    <a16:creationId xmlns:a16="http://schemas.microsoft.com/office/drawing/2014/main" id="{D6D14FB3-24DD-4F31-857E-88F2DB4B709F}"/>
                  </a:ext>
                </a:extLst>
              </p:cNvPr>
              <p:cNvSpPr>
                <a:spLocks/>
              </p:cNvSpPr>
              <p:nvPr/>
            </p:nvSpPr>
            <p:spPr bwMode="auto">
              <a:xfrm>
                <a:off x="2578" y="3823"/>
                <a:ext cx="5" cy="6"/>
              </a:xfrm>
              <a:custGeom>
                <a:avLst/>
                <a:gdLst>
                  <a:gd name="T0" fmla="*/ 5 w 5"/>
                  <a:gd name="T1" fmla="*/ 0 h 6"/>
                  <a:gd name="T2" fmla="*/ 0 w 5"/>
                  <a:gd name="T3" fmla="*/ 6 h 6"/>
                  <a:gd name="T4" fmla="*/ 5 w 5"/>
                  <a:gd name="T5" fmla="*/ 0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0" y="6"/>
                    </a:lnTo>
                    <a:lnTo>
                      <a:pt x="5"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9" name="Freeform 15">
                <a:extLst>
                  <a:ext uri="{FF2B5EF4-FFF2-40B4-BE49-F238E27FC236}">
                    <a16:creationId xmlns:a16="http://schemas.microsoft.com/office/drawing/2014/main" id="{0B8D56FA-A22C-4444-914F-8E3C54F66998}"/>
                  </a:ext>
                </a:extLst>
              </p:cNvPr>
              <p:cNvSpPr>
                <a:spLocks/>
              </p:cNvSpPr>
              <p:nvPr/>
            </p:nvSpPr>
            <p:spPr bwMode="auto">
              <a:xfrm>
                <a:off x="2561" y="3835"/>
                <a:ext cx="5" cy="1"/>
              </a:xfrm>
              <a:custGeom>
                <a:avLst/>
                <a:gdLst>
                  <a:gd name="T0" fmla="*/ 5 w 5"/>
                  <a:gd name="T1" fmla="*/ 0 h 1"/>
                  <a:gd name="T2" fmla="*/ 0 w 5"/>
                  <a:gd name="T3" fmla="*/ 0 h 1"/>
                  <a:gd name="T4" fmla="*/ 5 w 5"/>
                  <a:gd name="T5" fmla="*/ 0 h 1"/>
                  <a:gd name="T6" fmla="*/ 5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0" y="0"/>
                    </a:lnTo>
                    <a:lnTo>
                      <a:pt x="5"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0" name="Freeform 16">
                <a:extLst>
                  <a:ext uri="{FF2B5EF4-FFF2-40B4-BE49-F238E27FC236}">
                    <a16:creationId xmlns:a16="http://schemas.microsoft.com/office/drawing/2014/main" id="{998BBCC6-2486-4B18-9C70-8CF2392869D9}"/>
                  </a:ext>
                </a:extLst>
              </p:cNvPr>
              <p:cNvSpPr>
                <a:spLocks/>
              </p:cNvSpPr>
              <p:nvPr/>
            </p:nvSpPr>
            <p:spPr bwMode="auto">
              <a:xfrm>
                <a:off x="2538" y="3846"/>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1" name="Freeform 17">
                <a:extLst>
                  <a:ext uri="{FF2B5EF4-FFF2-40B4-BE49-F238E27FC236}">
                    <a16:creationId xmlns:a16="http://schemas.microsoft.com/office/drawing/2014/main" id="{1BC2D8BF-4A75-4B61-BB8F-C1D412D6EAA1}"/>
                  </a:ext>
                </a:extLst>
              </p:cNvPr>
              <p:cNvSpPr>
                <a:spLocks/>
              </p:cNvSpPr>
              <p:nvPr/>
            </p:nvSpPr>
            <p:spPr bwMode="auto">
              <a:xfrm>
                <a:off x="2498" y="3869"/>
                <a:ext cx="1" cy="5"/>
              </a:xfrm>
              <a:custGeom>
                <a:avLst/>
                <a:gdLst>
                  <a:gd name="T0" fmla="*/ 0 w 1"/>
                  <a:gd name="T1" fmla="*/ 0 h 5"/>
                  <a:gd name="T2" fmla="*/ 0 w 1"/>
                  <a:gd name="T3" fmla="*/ 5 h 5"/>
                  <a:gd name="T4" fmla="*/ 0 w 1"/>
                  <a:gd name="T5" fmla="*/ 0 h 5"/>
                  <a:gd name="T6" fmla="*/ 0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0" y="0"/>
                    </a:moveTo>
                    <a:lnTo>
                      <a:pt x="0" y="5"/>
                    </a:lnTo>
                    <a:lnTo>
                      <a:pt x="0"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2" name="Freeform 18">
                <a:extLst>
                  <a:ext uri="{FF2B5EF4-FFF2-40B4-BE49-F238E27FC236}">
                    <a16:creationId xmlns:a16="http://schemas.microsoft.com/office/drawing/2014/main" id="{44884867-C492-4177-97F6-C4A333D5AF4C}"/>
                  </a:ext>
                </a:extLst>
              </p:cNvPr>
              <p:cNvSpPr>
                <a:spLocks/>
              </p:cNvSpPr>
              <p:nvPr/>
            </p:nvSpPr>
            <p:spPr bwMode="auto">
              <a:xfrm>
                <a:off x="2958" y="3874"/>
                <a:ext cx="193" cy="63"/>
              </a:xfrm>
              <a:custGeom>
                <a:avLst/>
                <a:gdLst>
                  <a:gd name="T0" fmla="*/ 193 w 193"/>
                  <a:gd name="T1" fmla="*/ 0 h 63"/>
                  <a:gd name="T2" fmla="*/ 193 w 193"/>
                  <a:gd name="T3" fmla="*/ 6 h 63"/>
                  <a:gd name="T4" fmla="*/ 193 w 193"/>
                  <a:gd name="T5" fmla="*/ 6 h 63"/>
                  <a:gd name="T6" fmla="*/ 108 w 193"/>
                  <a:gd name="T7" fmla="*/ 34 h 63"/>
                  <a:gd name="T8" fmla="*/ 63 w 193"/>
                  <a:gd name="T9" fmla="*/ 51 h 63"/>
                  <a:gd name="T10" fmla="*/ 17 w 193"/>
                  <a:gd name="T11" fmla="*/ 63 h 63"/>
                  <a:gd name="T12" fmla="*/ 12 w 193"/>
                  <a:gd name="T13" fmla="*/ 63 h 63"/>
                  <a:gd name="T14" fmla="*/ 6 w 193"/>
                  <a:gd name="T15" fmla="*/ 57 h 63"/>
                  <a:gd name="T16" fmla="*/ 12 w 193"/>
                  <a:gd name="T17" fmla="*/ 51 h 63"/>
                  <a:gd name="T18" fmla="*/ 17 w 193"/>
                  <a:gd name="T19" fmla="*/ 40 h 63"/>
                  <a:gd name="T20" fmla="*/ 6 w 193"/>
                  <a:gd name="T21" fmla="*/ 40 h 63"/>
                  <a:gd name="T22" fmla="*/ 0 w 193"/>
                  <a:gd name="T23" fmla="*/ 34 h 63"/>
                  <a:gd name="T24" fmla="*/ 0 w 193"/>
                  <a:gd name="T25" fmla="*/ 34 h 63"/>
                  <a:gd name="T26" fmla="*/ 23 w 193"/>
                  <a:gd name="T27" fmla="*/ 29 h 63"/>
                  <a:gd name="T28" fmla="*/ 40 w 193"/>
                  <a:gd name="T29" fmla="*/ 17 h 63"/>
                  <a:gd name="T30" fmla="*/ 108 w 193"/>
                  <a:gd name="T31" fmla="*/ 12 h 63"/>
                  <a:gd name="T32" fmla="*/ 176 w 193"/>
                  <a:gd name="T33" fmla="*/ 0 h 63"/>
                  <a:gd name="T34" fmla="*/ 193 w 193"/>
                  <a:gd name="T35" fmla="*/ 0 h 63"/>
                  <a:gd name="T36" fmla="*/ 193 w 193"/>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 h="63">
                    <a:moveTo>
                      <a:pt x="193" y="0"/>
                    </a:moveTo>
                    <a:lnTo>
                      <a:pt x="193" y="6"/>
                    </a:lnTo>
                    <a:lnTo>
                      <a:pt x="108" y="34"/>
                    </a:lnTo>
                    <a:lnTo>
                      <a:pt x="63" y="51"/>
                    </a:lnTo>
                    <a:lnTo>
                      <a:pt x="17" y="63"/>
                    </a:lnTo>
                    <a:lnTo>
                      <a:pt x="12" y="63"/>
                    </a:lnTo>
                    <a:lnTo>
                      <a:pt x="6" y="57"/>
                    </a:lnTo>
                    <a:lnTo>
                      <a:pt x="12" y="51"/>
                    </a:lnTo>
                    <a:lnTo>
                      <a:pt x="17" y="40"/>
                    </a:lnTo>
                    <a:lnTo>
                      <a:pt x="6" y="40"/>
                    </a:lnTo>
                    <a:lnTo>
                      <a:pt x="0" y="34"/>
                    </a:lnTo>
                    <a:lnTo>
                      <a:pt x="23" y="29"/>
                    </a:lnTo>
                    <a:lnTo>
                      <a:pt x="40" y="17"/>
                    </a:lnTo>
                    <a:lnTo>
                      <a:pt x="108" y="12"/>
                    </a:lnTo>
                    <a:lnTo>
                      <a:pt x="176" y="0"/>
                    </a:lnTo>
                    <a:lnTo>
                      <a:pt x="193"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3" name="Freeform 19">
                <a:extLst>
                  <a:ext uri="{FF2B5EF4-FFF2-40B4-BE49-F238E27FC236}">
                    <a16:creationId xmlns:a16="http://schemas.microsoft.com/office/drawing/2014/main" id="{87516F55-0B6F-4D56-B0B7-E26F2C673A4D}"/>
                  </a:ext>
                </a:extLst>
              </p:cNvPr>
              <p:cNvSpPr>
                <a:spLocks/>
              </p:cNvSpPr>
              <p:nvPr/>
            </p:nvSpPr>
            <p:spPr bwMode="auto">
              <a:xfrm>
                <a:off x="2214" y="3914"/>
                <a:ext cx="250" cy="57"/>
              </a:xfrm>
              <a:custGeom>
                <a:avLst/>
                <a:gdLst>
                  <a:gd name="T0" fmla="*/ 97 w 250"/>
                  <a:gd name="T1" fmla="*/ 17 h 57"/>
                  <a:gd name="T2" fmla="*/ 154 w 250"/>
                  <a:gd name="T3" fmla="*/ 23 h 57"/>
                  <a:gd name="T4" fmla="*/ 210 w 250"/>
                  <a:gd name="T5" fmla="*/ 23 h 57"/>
                  <a:gd name="T6" fmla="*/ 216 w 250"/>
                  <a:gd name="T7" fmla="*/ 17 h 57"/>
                  <a:gd name="T8" fmla="*/ 222 w 250"/>
                  <a:gd name="T9" fmla="*/ 17 h 57"/>
                  <a:gd name="T10" fmla="*/ 227 w 250"/>
                  <a:gd name="T11" fmla="*/ 17 h 57"/>
                  <a:gd name="T12" fmla="*/ 227 w 250"/>
                  <a:gd name="T13" fmla="*/ 11 h 57"/>
                  <a:gd name="T14" fmla="*/ 233 w 250"/>
                  <a:gd name="T15" fmla="*/ 17 h 57"/>
                  <a:gd name="T16" fmla="*/ 233 w 250"/>
                  <a:gd name="T17" fmla="*/ 23 h 57"/>
                  <a:gd name="T18" fmla="*/ 233 w 250"/>
                  <a:gd name="T19" fmla="*/ 23 h 57"/>
                  <a:gd name="T20" fmla="*/ 233 w 250"/>
                  <a:gd name="T21" fmla="*/ 29 h 57"/>
                  <a:gd name="T22" fmla="*/ 244 w 250"/>
                  <a:gd name="T23" fmla="*/ 34 h 57"/>
                  <a:gd name="T24" fmla="*/ 250 w 250"/>
                  <a:gd name="T25" fmla="*/ 40 h 57"/>
                  <a:gd name="T26" fmla="*/ 244 w 250"/>
                  <a:gd name="T27" fmla="*/ 46 h 57"/>
                  <a:gd name="T28" fmla="*/ 244 w 250"/>
                  <a:gd name="T29" fmla="*/ 46 h 57"/>
                  <a:gd name="T30" fmla="*/ 244 w 250"/>
                  <a:gd name="T31" fmla="*/ 51 h 57"/>
                  <a:gd name="T32" fmla="*/ 199 w 250"/>
                  <a:gd name="T33" fmla="*/ 57 h 57"/>
                  <a:gd name="T34" fmla="*/ 159 w 250"/>
                  <a:gd name="T35" fmla="*/ 57 h 57"/>
                  <a:gd name="T36" fmla="*/ 108 w 250"/>
                  <a:gd name="T37" fmla="*/ 46 h 57"/>
                  <a:gd name="T38" fmla="*/ 63 w 250"/>
                  <a:gd name="T39" fmla="*/ 34 h 57"/>
                  <a:gd name="T40" fmla="*/ 80 w 250"/>
                  <a:gd name="T41" fmla="*/ 34 h 57"/>
                  <a:gd name="T42" fmla="*/ 97 w 250"/>
                  <a:gd name="T43" fmla="*/ 34 h 57"/>
                  <a:gd name="T44" fmla="*/ 46 w 250"/>
                  <a:gd name="T45" fmla="*/ 17 h 57"/>
                  <a:gd name="T46" fmla="*/ 0 w 250"/>
                  <a:gd name="T47" fmla="*/ 0 h 57"/>
                  <a:gd name="T48" fmla="*/ 97 w 250"/>
                  <a:gd name="T49" fmla="*/ 17 h 57"/>
                  <a:gd name="T50" fmla="*/ 97 w 250"/>
                  <a:gd name="T51" fmla="*/ 1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57">
                    <a:moveTo>
                      <a:pt x="97" y="17"/>
                    </a:moveTo>
                    <a:lnTo>
                      <a:pt x="154" y="23"/>
                    </a:lnTo>
                    <a:lnTo>
                      <a:pt x="210" y="23"/>
                    </a:lnTo>
                    <a:lnTo>
                      <a:pt x="216" y="17"/>
                    </a:lnTo>
                    <a:lnTo>
                      <a:pt x="222" y="17"/>
                    </a:lnTo>
                    <a:lnTo>
                      <a:pt x="227" y="17"/>
                    </a:lnTo>
                    <a:lnTo>
                      <a:pt x="227" y="11"/>
                    </a:lnTo>
                    <a:lnTo>
                      <a:pt x="233" y="17"/>
                    </a:lnTo>
                    <a:lnTo>
                      <a:pt x="233" y="23"/>
                    </a:lnTo>
                    <a:lnTo>
                      <a:pt x="233" y="29"/>
                    </a:lnTo>
                    <a:lnTo>
                      <a:pt x="244" y="34"/>
                    </a:lnTo>
                    <a:lnTo>
                      <a:pt x="250" y="40"/>
                    </a:lnTo>
                    <a:lnTo>
                      <a:pt x="244" y="46"/>
                    </a:lnTo>
                    <a:lnTo>
                      <a:pt x="244" y="51"/>
                    </a:lnTo>
                    <a:lnTo>
                      <a:pt x="199" y="57"/>
                    </a:lnTo>
                    <a:lnTo>
                      <a:pt x="159" y="57"/>
                    </a:lnTo>
                    <a:lnTo>
                      <a:pt x="108" y="46"/>
                    </a:lnTo>
                    <a:lnTo>
                      <a:pt x="63" y="34"/>
                    </a:lnTo>
                    <a:lnTo>
                      <a:pt x="80" y="34"/>
                    </a:lnTo>
                    <a:lnTo>
                      <a:pt x="97" y="34"/>
                    </a:lnTo>
                    <a:lnTo>
                      <a:pt x="46" y="17"/>
                    </a:lnTo>
                    <a:lnTo>
                      <a:pt x="0" y="0"/>
                    </a:lnTo>
                    <a:lnTo>
                      <a:pt x="97" y="17"/>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4" name="Freeform 20">
                <a:extLst>
                  <a:ext uri="{FF2B5EF4-FFF2-40B4-BE49-F238E27FC236}">
                    <a16:creationId xmlns:a16="http://schemas.microsoft.com/office/drawing/2014/main" id="{D24A3A68-C898-44E9-B40B-299AA5265DAE}"/>
                  </a:ext>
                </a:extLst>
              </p:cNvPr>
              <p:cNvSpPr>
                <a:spLocks/>
              </p:cNvSpPr>
              <p:nvPr/>
            </p:nvSpPr>
            <p:spPr bwMode="auto">
              <a:xfrm>
                <a:off x="2975" y="4028"/>
                <a:ext cx="210" cy="51"/>
              </a:xfrm>
              <a:custGeom>
                <a:avLst/>
                <a:gdLst>
                  <a:gd name="T0" fmla="*/ 68 w 210"/>
                  <a:gd name="T1" fmla="*/ 11 h 51"/>
                  <a:gd name="T2" fmla="*/ 142 w 210"/>
                  <a:gd name="T3" fmla="*/ 17 h 51"/>
                  <a:gd name="T4" fmla="*/ 176 w 210"/>
                  <a:gd name="T5" fmla="*/ 22 h 51"/>
                  <a:gd name="T6" fmla="*/ 205 w 210"/>
                  <a:gd name="T7" fmla="*/ 39 h 51"/>
                  <a:gd name="T8" fmla="*/ 205 w 210"/>
                  <a:gd name="T9" fmla="*/ 45 h 51"/>
                  <a:gd name="T10" fmla="*/ 210 w 210"/>
                  <a:gd name="T11" fmla="*/ 51 h 51"/>
                  <a:gd name="T12" fmla="*/ 193 w 210"/>
                  <a:gd name="T13" fmla="*/ 45 h 51"/>
                  <a:gd name="T14" fmla="*/ 142 w 210"/>
                  <a:gd name="T15" fmla="*/ 45 h 51"/>
                  <a:gd name="T16" fmla="*/ 91 w 210"/>
                  <a:gd name="T17" fmla="*/ 45 h 51"/>
                  <a:gd name="T18" fmla="*/ 40 w 210"/>
                  <a:gd name="T19" fmla="*/ 34 h 51"/>
                  <a:gd name="T20" fmla="*/ 17 w 210"/>
                  <a:gd name="T21" fmla="*/ 22 h 51"/>
                  <a:gd name="T22" fmla="*/ 0 w 210"/>
                  <a:gd name="T23" fmla="*/ 5 h 51"/>
                  <a:gd name="T24" fmla="*/ 6 w 210"/>
                  <a:gd name="T25" fmla="*/ 0 h 51"/>
                  <a:gd name="T26" fmla="*/ 17 w 210"/>
                  <a:gd name="T27" fmla="*/ 0 h 51"/>
                  <a:gd name="T28" fmla="*/ 46 w 210"/>
                  <a:gd name="T29" fmla="*/ 5 h 51"/>
                  <a:gd name="T30" fmla="*/ 68 w 210"/>
                  <a:gd name="T31" fmla="*/ 11 h 51"/>
                  <a:gd name="T32" fmla="*/ 68 w 210"/>
                  <a:gd name="T33" fmla="*/ 1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51">
                    <a:moveTo>
                      <a:pt x="68" y="11"/>
                    </a:moveTo>
                    <a:lnTo>
                      <a:pt x="142" y="17"/>
                    </a:lnTo>
                    <a:lnTo>
                      <a:pt x="176" y="22"/>
                    </a:lnTo>
                    <a:lnTo>
                      <a:pt x="205" y="39"/>
                    </a:lnTo>
                    <a:lnTo>
                      <a:pt x="205" y="45"/>
                    </a:lnTo>
                    <a:lnTo>
                      <a:pt x="210" y="51"/>
                    </a:lnTo>
                    <a:lnTo>
                      <a:pt x="193" y="45"/>
                    </a:lnTo>
                    <a:lnTo>
                      <a:pt x="142" y="45"/>
                    </a:lnTo>
                    <a:lnTo>
                      <a:pt x="91" y="45"/>
                    </a:lnTo>
                    <a:lnTo>
                      <a:pt x="40" y="34"/>
                    </a:lnTo>
                    <a:lnTo>
                      <a:pt x="17" y="22"/>
                    </a:lnTo>
                    <a:lnTo>
                      <a:pt x="0" y="5"/>
                    </a:lnTo>
                    <a:lnTo>
                      <a:pt x="6" y="0"/>
                    </a:lnTo>
                    <a:lnTo>
                      <a:pt x="17" y="0"/>
                    </a:lnTo>
                    <a:lnTo>
                      <a:pt x="46" y="5"/>
                    </a:lnTo>
                    <a:lnTo>
                      <a:pt x="68" y="11"/>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5" name="Freeform 21">
                <a:extLst>
                  <a:ext uri="{FF2B5EF4-FFF2-40B4-BE49-F238E27FC236}">
                    <a16:creationId xmlns:a16="http://schemas.microsoft.com/office/drawing/2014/main" id="{2A383E1B-AE5C-48A9-9EF8-61D0D5886BA9}"/>
                  </a:ext>
                </a:extLst>
              </p:cNvPr>
              <p:cNvSpPr>
                <a:spLocks/>
              </p:cNvSpPr>
              <p:nvPr/>
            </p:nvSpPr>
            <p:spPr bwMode="auto">
              <a:xfrm>
                <a:off x="2470" y="4039"/>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6" name="Freeform 22">
                <a:extLst>
                  <a:ext uri="{FF2B5EF4-FFF2-40B4-BE49-F238E27FC236}">
                    <a16:creationId xmlns:a16="http://schemas.microsoft.com/office/drawing/2014/main" id="{8D5D0378-A40E-41C4-9D8A-18AE62890C01}"/>
                  </a:ext>
                </a:extLst>
              </p:cNvPr>
              <p:cNvSpPr>
                <a:spLocks/>
              </p:cNvSpPr>
              <p:nvPr/>
            </p:nvSpPr>
            <p:spPr bwMode="auto">
              <a:xfrm>
                <a:off x="2243" y="4067"/>
                <a:ext cx="221" cy="108"/>
              </a:xfrm>
              <a:custGeom>
                <a:avLst/>
                <a:gdLst>
                  <a:gd name="T0" fmla="*/ 204 w 221"/>
                  <a:gd name="T1" fmla="*/ 0 h 108"/>
                  <a:gd name="T2" fmla="*/ 210 w 221"/>
                  <a:gd name="T3" fmla="*/ 6 h 108"/>
                  <a:gd name="T4" fmla="*/ 215 w 221"/>
                  <a:gd name="T5" fmla="*/ 6 h 108"/>
                  <a:gd name="T6" fmla="*/ 215 w 221"/>
                  <a:gd name="T7" fmla="*/ 12 h 108"/>
                  <a:gd name="T8" fmla="*/ 210 w 221"/>
                  <a:gd name="T9" fmla="*/ 18 h 108"/>
                  <a:gd name="T10" fmla="*/ 210 w 221"/>
                  <a:gd name="T11" fmla="*/ 18 h 108"/>
                  <a:gd name="T12" fmla="*/ 210 w 221"/>
                  <a:gd name="T13" fmla="*/ 18 h 108"/>
                  <a:gd name="T14" fmla="*/ 215 w 221"/>
                  <a:gd name="T15" fmla="*/ 18 h 108"/>
                  <a:gd name="T16" fmla="*/ 215 w 221"/>
                  <a:gd name="T17" fmla="*/ 18 h 108"/>
                  <a:gd name="T18" fmla="*/ 221 w 221"/>
                  <a:gd name="T19" fmla="*/ 23 h 108"/>
                  <a:gd name="T20" fmla="*/ 221 w 221"/>
                  <a:gd name="T21" fmla="*/ 29 h 108"/>
                  <a:gd name="T22" fmla="*/ 221 w 221"/>
                  <a:gd name="T23" fmla="*/ 35 h 108"/>
                  <a:gd name="T24" fmla="*/ 215 w 221"/>
                  <a:gd name="T25" fmla="*/ 35 h 108"/>
                  <a:gd name="T26" fmla="*/ 215 w 221"/>
                  <a:gd name="T27" fmla="*/ 40 h 108"/>
                  <a:gd name="T28" fmla="*/ 215 w 221"/>
                  <a:gd name="T29" fmla="*/ 46 h 108"/>
                  <a:gd name="T30" fmla="*/ 204 w 221"/>
                  <a:gd name="T31" fmla="*/ 57 h 108"/>
                  <a:gd name="T32" fmla="*/ 187 w 221"/>
                  <a:gd name="T33" fmla="*/ 63 h 108"/>
                  <a:gd name="T34" fmla="*/ 159 w 221"/>
                  <a:gd name="T35" fmla="*/ 74 h 108"/>
                  <a:gd name="T36" fmla="*/ 107 w 221"/>
                  <a:gd name="T37" fmla="*/ 91 h 108"/>
                  <a:gd name="T38" fmla="*/ 56 w 221"/>
                  <a:gd name="T39" fmla="*/ 103 h 108"/>
                  <a:gd name="T40" fmla="*/ 22 w 221"/>
                  <a:gd name="T41" fmla="*/ 108 h 108"/>
                  <a:gd name="T42" fmla="*/ 39 w 221"/>
                  <a:gd name="T43" fmla="*/ 103 h 108"/>
                  <a:gd name="T44" fmla="*/ 51 w 221"/>
                  <a:gd name="T45" fmla="*/ 97 h 108"/>
                  <a:gd name="T46" fmla="*/ 39 w 221"/>
                  <a:gd name="T47" fmla="*/ 97 h 108"/>
                  <a:gd name="T48" fmla="*/ 28 w 221"/>
                  <a:gd name="T49" fmla="*/ 97 h 108"/>
                  <a:gd name="T50" fmla="*/ 0 w 221"/>
                  <a:gd name="T51" fmla="*/ 103 h 108"/>
                  <a:gd name="T52" fmla="*/ 22 w 221"/>
                  <a:gd name="T53" fmla="*/ 91 h 108"/>
                  <a:gd name="T54" fmla="*/ 39 w 221"/>
                  <a:gd name="T55" fmla="*/ 74 h 108"/>
                  <a:gd name="T56" fmla="*/ 39 w 221"/>
                  <a:gd name="T57" fmla="*/ 74 h 108"/>
                  <a:gd name="T58" fmla="*/ 39 w 221"/>
                  <a:gd name="T59" fmla="*/ 74 h 108"/>
                  <a:gd name="T60" fmla="*/ 28 w 221"/>
                  <a:gd name="T61" fmla="*/ 74 h 108"/>
                  <a:gd name="T62" fmla="*/ 45 w 221"/>
                  <a:gd name="T63" fmla="*/ 69 h 108"/>
                  <a:gd name="T64" fmla="*/ 39 w 221"/>
                  <a:gd name="T65" fmla="*/ 69 h 108"/>
                  <a:gd name="T66" fmla="*/ 45 w 221"/>
                  <a:gd name="T67" fmla="*/ 69 h 108"/>
                  <a:gd name="T68" fmla="*/ 51 w 221"/>
                  <a:gd name="T69" fmla="*/ 69 h 108"/>
                  <a:gd name="T70" fmla="*/ 56 w 221"/>
                  <a:gd name="T71" fmla="*/ 63 h 108"/>
                  <a:gd name="T72" fmla="*/ 62 w 221"/>
                  <a:gd name="T73" fmla="*/ 63 h 108"/>
                  <a:gd name="T74" fmla="*/ 68 w 221"/>
                  <a:gd name="T75" fmla="*/ 57 h 108"/>
                  <a:gd name="T76" fmla="*/ 62 w 221"/>
                  <a:gd name="T77" fmla="*/ 57 h 108"/>
                  <a:gd name="T78" fmla="*/ 68 w 221"/>
                  <a:gd name="T79" fmla="*/ 57 h 108"/>
                  <a:gd name="T80" fmla="*/ 68 w 221"/>
                  <a:gd name="T81" fmla="*/ 57 h 108"/>
                  <a:gd name="T82" fmla="*/ 68 w 221"/>
                  <a:gd name="T83" fmla="*/ 57 h 108"/>
                  <a:gd name="T84" fmla="*/ 85 w 221"/>
                  <a:gd name="T85" fmla="*/ 52 h 108"/>
                  <a:gd name="T86" fmla="*/ 102 w 221"/>
                  <a:gd name="T87" fmla="*/ 46 h 108"/>
                  <a:gd name="T88" fmla="*/ 113 w 221"/>
                  <a:gd name="T89" fmla="*/ 40 h 108"/>
                  <a:gd name="T90" fmla="*/ 125 w 221"/>
                  <a:gd name="T91" fmla="*/ 29 h 108"/>
                  <a:gd name="T92" fmla="*/ 125 w 221"/>
                  <a:gd name="T93" fmla="*/ 29 h 108"/>
                  <a:gd name="T94" fmla="*/ 147 w 221"/>
                  <a:gd name="T95" fmla="*/ 18 h 108"/>
                  <a:gd name="T96" fmla="*/ 159 w 221"/>
                  <a:gd name="T97" fmla="*/ 12 h 108"/>
                  <a:gd name="T98" fmla="*/ 170 w 221"/>
                  <a:gd name="T99" fmla="*/ 6 h 108"/>
                  <a:gd name="T100" fmla="*/ 176 w 221"/>
                  <a:gd name="T101" fmla="*/ 0 h 108"/>
                  <a:gd name="T102" fmla="*/ 181 w 221"/>
                  <a:gd name="T103" fmla="*/ 0 h 108"/>
                  <a:gd name="T104" fmla="*/ 193 w 221"/>
                  <a:gd name="T105" fmla="*/ 0 h 108"/>
                  <a:gd name="T106" fmla="*/ 198 w 221"/>
                  <a:gd name="T107" fmla="*/ 0 h 108"/>
                  <a:gd name="T108" fmla="*/ 204 w 221"/>
                  <a:gd name="T109" fmla="*/ 0 h 108"/>
                  <a:gd name="T110" fmla="*/ 204 w 221"/>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1" h="108">
                    <a:moveTo>
                      <a:pt x="204" y="0"/>
                    </a:moveTo>
                    <a:lnTo>
                      <a:pt x="210" y="6"/>
                    </a:lnTo>
                    <a:lnTo>
                      <a:pt x="215" y="6"/>
                    </a:lnTo>
                    <a:lnTo>
                      <a:pt x="215" y="12"/>
                    </a:lnTo>
                    <a:lnTo>
                      <a:pt x="210" y="18"/>
                    </a:lnTo>
                    <a:lnTo>
                      <a:pt x="215" y="18"/>
                    </a:lnTo>
                    <a:lnTo>
                      <a:pt x="221" y="23"/>
                    </a:lnTo>
                    <a:lnTo>
                      <a:pt x="221" y="29"/>
                    </a:lnTo>
                    <a:lnTo>
                      <a:pt x="221" y="35"/>
                    </a:lnTo>
                    <a:lnTo>
                      <a:pt x="215" y="35"/>
                    </a:lnTo>
                    <a:lnTo>
                      <a:pt x="215" y="40"/>
                    </a:lnTo>
                    <a:lnTo>
                      <a:pt x="215" y="46"/>
                    </a:lnTo>
                    <a:lnTo>
                      <a:pt x="204" y="57"/>
                    </a:lnTo>
                    <a:lnTo>
                      <a:pt x="187" y="63"/>
                    </a:lnTo>
                    <a:lnTo>
                      <a:pt x="159" y="74"/>
                    </a:lnTo>
                    <a:lnTo>
                      <a:pt x="107" y="91"/>
                    </a:lnTo>
                    <a:lnTo>
                      <a:pt x="56" y="103"/>
                    </a:lnTo>
                    <a:lnTo>
                      <a:pt x="22" y="108"/>
                    </a:lnTo>
                    <a:lnTo>
                      <a:pt x="39" y="103"/>
                    </a:lnTo>
                    <a:lnTo>
                      <a:pt x="51" y="97"/>
                    </a:lnTo>
                    <a:lnTo>
                      <a:pt x="39" y="97"/>
                    </a:lnTo>
                    <a:lnTo>
                      <a:pt x="28" y="97"/>
                    </a:lnTo>
                    <a:lnTo>
                      <a:pt x="0" y="103"/>
                    </a:lnTo>
                    <a:lnTo>
                      <a:pt x="22" y="91"/>
                    </a:lnTo>
                    <a:lnTo>
                      <a:pt x="39" y="74"/>
                    </a:lnTo>
                    <a:lnTo>
                      <a:pt x="28" y="74"/>
                    </a:lnTo>
                    <a:lnTo>
                      <a:pt x="45" y="69"/>
                    </a:lnTo>
                    <a:lnTo>
                      <a:pt x="39" y="69"/>
                    </a:lnTo>
                    <a:lnTo>
                      <a:pt x="45" y="69"/>
                    </a:lnTo>
                    <a:lnTo>
                      <a:pt x="51" y="69"/>
                    </a:lnTo>
                    <a:lnTo>
                      <a:pt x="56" y="63"/>
                    </a:lnTo>
                    <a:lnTo>
                      <a:pt x="62" y="63"/>
                    </a:lnTo>
                    <a:lnTo>
                      <a:pt x="68" y="57"/>
                    </a:lnTo>
                    <a:lnTo>
                      <a:pt x="62" y="57"/>
                    </a:lnTo>
                    <a:lnTo>
                      <a:pt x="68" y="57"/>
                    </a:lnTo>
                    <a:lnTo>
                      <a:pt x="85" y="52"/>
                    </a:lnTo>
                    <a:lnTo>
                      <a:pt x="102" y="46"/>
                    </a:lnTo>
                    <a:lnTo>
                      <a:pt x="113" y="40"/>
                    </a:lnTo>
                    <a:lnTo>
                      <a:pt x="125" y="29"/>
                    </a:lnTo>
                    <a:lnTo>
                      <a:pt x="147" y="18"/>
                    </a:lnTo>
                    <a:lnTo>
                      <a:pt x="159" y="12"/>
                    </a:lnTo>
                    <a:lnTo>
                      <a:pt x="170" y="6"/>
                    </a:lnTo>
                    <a:lnTo>
                      <a:pt x="176" y="0"/>
                    </a:lnTo>
                    <a:lnTo>
                      <a:pt x="181" y="0"/>
                    </a:lnTo>
                    <a:lnTo>
                      <a:pt x="193" y="0"/>
                    </a:lnTo>
                    <a:lnTo>
                      <a:pt x="198" y="0"/>
                    </a:lnTo>
                    <a:lnTo>
                      <a:pt x="204"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7" name="Freeform 23">
                <a:extLst>
                  <a:ext uri="{FF2B5EF4-FFF2-40B4-BE49-F238E27FC236}">
                    <a16:creationId xmlns:a16="http://schemas.microsoft.com/office/drawing/2014/main" id="{D3D48994-339D-40CE-BE71-206D8F365064}"/>
                  </a:ext>
                </a:extLst>
              </p:cNvPr>
              <p:cNvSpPr>
                <a:spLocks/>
              </p:cNvSpPr>
              <p:nvPr/>
            </p:nvSpPr>
            <p:spPr bwMode="auto">
              <a:xfrm>
                <a:off x="2492" y="4073"/>
                <a:ext cx="6" cy="29"/>
              </a:xfrm>
              <a:custGeom>
                <a:avLst/>
                <a:gdLst>
                  <a:gd name="T0" fmla="*/ 0 w 6"/>
                  <a:gd name="T1" fmla="*/ 12 h 29"/>
                  <a:gd name="T2" fmla="*/ 6 w 6"/>
                  <a:gd name="T3" fmla="*/ 12 h 29"/>
                  <a:gd name="T4" fmla="*/ 6 w 6"/>
                  <a:gd name="T5" fmla="*/ 17 h 29"/>
                  <a:gd name="T6" fmla="*/ 6 w 6"/>
                  <a:gd name="T7" fmla="*/ 23 h 29"/>
                  <a:gd name="T8" fmla="*/ 6 w 6"/>
                  <a:gd name="T9" fmla="*/ 29 h 29"/>
                  <a:gd name="T10" fmla="*/ 0 w 6"/>
                  <a:gd name="T11" fmla="*/ 17 h 29"/>
                  <a:gd name="T12" fmla="*/ 0 w 6"/>
                  <a:gd name="T13" fmla="*/ 0 h 29"/>
                  <a:gd name="T14" fmla="*/ 0 w 6"/>
                  <a:gd name="T15" fmla="*/ 6 h 29"/>
                  <a:gd name="T16" fmla="*/ 0 w 6"/>
                  <a:gd name="T17" fmla="*/ 12 h 29"/>
                  <a:gd name="T18" fmla="*/ 0 w 6"/>
                  <a:gd name="T19" fmla="*/ 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9">
                    <a:moveTo>
                      <a:pt x="0" y="12"/>
                    </a:moveTo>
                    <a:lnTo>
                      <a:pt x="6" y="12"/>
                    </a:lnTo>
                    <a:lnTo>
                      <a:pt x="6" y="17"/>
                    </a:lnTo>
                    <a:lnTo>
                      <a:pt x="6" y="23"/>
                    </a:lnTo>
                    <a:lnTo>
                      <a:pt x="6" y="29"/>
                    </a:lnTo>
                    <a:lnTo>
                      <a:pt x="0" y="17"/>
                    </a:lnTo>
                    <a:lnTo>
                      <a:pt x="0" y="0"/>
                    </a:lnTo>
                    <a:lnTo>
                      <a:pt x="0" y="6"/>
                    </a:lnTo>
                    <a:lnTo>
                      <a:pt x="0" y="12"/>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8" name="Freeform 24">
                <a:extLst>
                  <a:ext uri="{FF2B5EF4-FFF2-40B4-BE49-F238E27FC236}">
                    <a16:creationId xmlns:a16="http://schemas.microsoft.com/office/drawing/2014/main" id="{F3CD130C-06AD-4FDD-A007-9305645274F7}"/>
                  </a:ext>
                </a:extLst>
              </p:cNvPr>
              <p:cNvSpPr>
                <a:spLocks/>
              </p:cNvSpPr>
              <p:nvPr/>
            </p:nvSpPr>
            <p:spPr bwMode="auto">
              <a:xfrm>
                <a:off x="2487" y="4113"/>
                <a:ext cx="5" cy="11"/>
              </a:xfrm>
              <a:custGeom>
                <a:avLst/>
                <a:gdLst>
                  <a:gd name="T0" fmla="*/ 5 w 5"/>
                  <a:gd name="T1" fmla="*/ 6 h 11"/>
                  <a:gd name="T2" fmla="*/ 5 w 5"/>
                  <a:gd name="T3" fmla="*/ 6 h 11"/>
                  <a:gd name="T4" fmla="*/ 5 w 5"/>
                  <a:gd name="T5" fmla="*/ 11 h 11"/>
                  <a:gd name="T6" fmla="*/ 0 w 5"/>
                  <a:gd name="T7" fmla="*/ 0 h 11"/>
                  <a:gd name="T8" fmla="*/ 5 w 5"/>
                  <a:gd name="T9" fmla="*/ 6 h 11"/>
                  <a:gd name="T10" fmla="*/ 5 w 5"/>
                  <a:gd name="T11" fmla="*/ 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1">
                    <a:moveTo>
                      <a:pt x="5" y="6"/>
                    </a:moveTo>
                    <a:lnTo>
                      <a:pt x="5" y="6"/>
                    </a:lnTo>
                    <a:lnTo>
                      <a:pt x="5" y="11"/>
                    </a:lnTo>
                    <a:lnTo>
                      <a:pt x="0" y="0"/>
                    </a:lnTo>
                    <a:lnTo>
                      <a:pt x="5" y="6"/>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79" name="Freeform 25">
                <a:extLst>
                  <a:ext uri="{FF2B5EF4-FFF2-40B4-BE49-F238E27FC236}">
                    <a16:creationId xmlns:a16="http://schemas.microsoft.com/office/drawing/2014/main" id="{8C3D0198-E03E-4715-91F9-602A4EF376DF}"/>
                  </a:ext>
                </a:extLst>
              </p:cNvPr>
              <p:cNvSpPr>
                <a:spLocks/>
              </p:cNvSpPr>
              <p:nvPr/>
            </p:nvSpPr>
            <p:spPr bwMode="auto">
              <a:xfrm>
                <a:off x="2492" y="4124"/>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0" name="Freeform 26">
                <a:extLst>
                  <a:ext uri="{FF2B5EF4-FFF2-40B4-BE49-F238E27FC236}">
                    <a16:creationId xmlns:a16="http://schemas.microsoft.com/office/drawing/2014/main" id="{7719936D-3277-49F2-9D14-916B52086805}"/>
                  </a:ext>
                </a:extLst>
              </p:cNvPr>
              <p:cNvSpPr>
                <a:spLocks/>
              </p:cNvSpPr>
              <p:nvPr/>
            </p:nvSpPr>
            <p:spPr bwMode="auto">
              <a:xfrm>
                <a:off x="2935" y="4164"/>
                <a:ext cx="125" cy="85"/>
              </a:xfrm>
              <a:custGeom>
                <a:avLst/>
                <a:gdLst>
                  <a:gd name="T0" fmla="*/ 86 w 125"/>
                  <a:gd name="T1" fmla="*/ 28 h 85"/>
                  <a:gd name="T2" fmla="*/ 108 w 125"/>
                  <a:gd name="T3" fmla="*/ 51 h 85"/>
                  <a:gd name="T4" fmla="*/ 125 w 125"/>
                  <a:gd name="T5" fmla="*/ 85 h 85"/>
                  <a:gd name="T6" fmla="*/ 63 w 125"/>
                  <a:gd name="T7" fmla="*/ 51 h 85"/>
                  <a:gd name="T8" fmla="*/ 29 w 125"/>
                  <a:gd name="T9" fmla="*/ 34 h 85"/>
                  <a:gd name="T10" fmla="*/ 0 w 125"/>
                  <a:gd name="T11" fmla="*/ 6 h 85"/>
                  <a:gd name="T12" fmla="*/ 6 w 125"/>
                  <a:gd name="T13" fmla="*/ 6 h 85"/>
                  <a:gd name="T14" fmla="*/ 12 w 125"/>
                  <a:gd name="T15" fmla="*/ 0 h 85"/>
                  <a:gd name="T16" fmla="*/ 6 w 125"/>
                  <a:gd name="T17" fmla="*/ 0 h 85"/>
                  <a:gd name="T18" fmla="*/ 29 w 125"/>
                  <a:gd name="T19" fmla="*/ 0 h 85"/>
                  <a:gd name="T20" fmla="*/ 46 w 125"/>
                  <a:gd name="T21" fmla="*/ 6 h 85"/>
                  <a:gd name="T22" fmla="*/ 69 w 125"/>
                  <a:gd name="T23" fmla="*/ 17 h 85"/>
                  <a:gd name="T24" fmla="*/ 86 w 125"/>
                  <a:gd name="T25" fmla="*/ 28 h 85"/>
                  <a:gd name="T26" fmla="*/ 86 w 125"/>
                  <a:gd name="T27" fmla="*/ 28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85">
                    <a:moveTo>
                      <a:pt x="86" y="28"/>
                    </a:moveTo>
                    <a:lnTo>
                      <a:pt x="108" y="51"/>
                    </a:lnTo>
                    <a:lnTo>
                      <a:pt x="125" y="85"/>
                    </a:lnTo>
                    <a:lnTo>
                      <a:pt x="63" y="51"/>
                    </a:lnTo>
                    <a:lnTo>
                      <a:pt x="29" y="34"/>
                    </a:lnTo>
                    <a:lnTo>
                      <a:pt x="0" y="6"/>
                    </a:lnTo>
                    <a:lnTo>
                      <a:pt x="6" y="6"/>
                    </a:lnTo>
                    <a:lnTo>
                      <a:pt x="12" y="0"/>
                    </a:lnTo>
                    <a:lnTo>
                      <a:pt x="6" y="0"/>
                    </a:lnTo>
                    <a:lnTo>
                      <a:pt x="29" y="0"/>
                    </a:lnTo>
                    <a:lnTo>
                      <a:pt x="46" y="6"/>
                    </a:lnTo>
                    <a:lnTo>
                      <a:pt x="69" y="17"/>
                    </a:lnTo>
                    <a:lnTo>
                      <a:pt x="86" y="28"/>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1" name="Freeform 27">
                <a:extLst>
                  <a:ext uri="{FF2B5EF4-FFF2-40B4-BE49-F238E27FC236}">
                    <a16:creationId xmlns:a16="http://schemas.microsoft.com/office/drawing/2014/main" id="{0E5D1CEF-A1E7-46D7-A775-2573C6FBAA19}"/>
                  </a:ext>
                </a:extLst>
              </p:cNvPr>
              <p:cNvSpPr>
                <a:spLocks/>
              </p:cNvSpPr>
              <p:nvPr/>
            </p:nvSpPr>
            <p:spPr bwMode="auto">
              <a:xfrm>
                <a:off x="2538" y="4209"/>
                <a:ext cx="23" cy="17"/>
              </a:xfrm>
              <a:custGeom>
                <a:avLst/>
                <a:gdLst>
                  <a:gd name="T0" fmla="*/ 11 w 23"/>
                  <a:gd name="T1" fmla="*/ 6 h 17"/>
                  <a:gd name="T2" fmla="*/ 23 w 23"/>
                  <a:gd name="T3" fmla="*/ 17 h 17"/>
                  <a:gd name="T4" fmla="*/ 11 w 23"/>
                  <a:gd name="T5" fmla="*/ 12 h 17"/>
                  <a:gd name="T6" fmla="*/ 0 w 23"/>
                  <a:gd name="T7" fmla="*/ 0 h 17"/>
                  <a:gd name="T8" fmla="*/ 6 w 23"/>
                  <a:gd name="T9" fmla="*/ 6 h 17"/>
                  <a:gd name="T10" fmla="*/ 11 w 23"/>
                  <a:gd name="T11" fmla="*/ 6 h 17"/>
                  <a:gd name="T12" fmla="*/ 11 w 23"/>
                  <a:gd name="T13" fmla="*/ 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
                    <a:moveTo>
                      <a:pt x="11" y="6"/>
                    </a:moveTo>
                    <a:lnTo>
                      <a:pt x="23" y="17"/>
                    </a:lnTo>
                    <a:lnTo>
                      <a:pt x="11" y="12"/>
                    </a:lnTo>
                    <a:lnTo>
                      <a:pt x="0" y="0"/>
                    </a:lnTo>
                    <a:lnTo>
                      <a:pt x="6" y="6"/>
                    </a:lnTo>
                    <a:lnTo>
                      <a:pt x="11" y="6"/>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82" name="Freeform 28">
                <a:extLst>
                  <a:ext uri="{FF2B5EF4-FFF2-40B4-BE49-F238E27FC236}">
                    <a16:creationId xmlns:a16="http://schemas.microsoft.com/office/drawing/2014/main" id="{B84DD6FE-C7CF-483B-879E-BB5CC02EF4CE}"/>
                  </a:ext>
                </a:extLst>
              </p:cNvPr>
              <p:cNvSpPr>
                <a:spLocks/>
              </p:cNvSpPr>
              <p:nvPr/>
            </p:nvSpPr>
            <p:spPr bwMode="auto">
              <a:xfrm>
                <a:off x="2799" y="4238"/>
                <a:ext cx="6" cy="1"/>
              </a:xfrm>
              <a:custGeom>
                <a:avLst/>
                <a:gdLst>
                  <a:gd name="T0" fmla="*/ 6 w 6"/>
                  <a:gd name="T1" fmla="*/ 0 h 1"/>
                  <a:gd name="T2" fmla="*/ 6 w 6"/>
                  <a:gd name="T3" fmla="*/ 0 h 1"/>
                  <a:gd name="T4" fmla="*/ 0 w 6"/>
                  <a:gd name="T5" fmla="*/ 0 h 1"/>
                  <a:gd name="T6" fmla="*/ 6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close/>
                  </a:path>
                </a:pathLst>
              </a:custGeom>
              <a:solidFill>
                <a:srgbClr val="9DBE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2013" name="Text Box 29">
              <a:extLst>
                <a:ext uri="{FF2B5EF4-FFF2-40B4-BE49-F238E27FC236}">
                  <a16:creationId xmlns:a16="http://schemas.microsoft.com/office/drawing/2014/main" id="{61D214AC-4710-42C1-B75A-BE5B3789E8E3}"/>
                </a:ext>
              </a:extLst>
            </p:cNvPr>
            <p:cNvSpPr txBox="1">
              <a:spLocks noChangeArrowheads="1"/>
            </p:cNvSpPr>
            <p:nvPr/>
          </p:nvSpPr>
          <p:spPr bwMode="auto">
            <a:xfrm rot="-21600000">
              <a:off x="1728" y="1632"/>
              <a:ext cx="768" cy="266"/>
            </a:xfrm>
            <a:prstGeom prst="rect">
              <a:avLst/>
            </a:prstGeom>
            <a:noFill/>
            <a:ln>
              <a:noFill/>
            </a:ln>
            <a:effectLst>
              <a:outerShdw blurRad="63500" dist="29783" dir="3885598" algn="ctr" rotWithShape="0">
                <a:srgbClr val="99CC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Verdana" pitchFamily="34" charset="0"/>
                  <a:ea typeface="MS PGothic" pitchFamily="34" charset="-128"/>
                </a:defRPr>
              </a:lvl9pPr>
            </a:lstStyle>
            <a:p>
              <a:pPr eaLnBrk="1" hangingPunct="1">
                <a:spcBef>
                  <a:spcPct val="50000"/>
                </a:spcBef>
                <a:defRPr/>
              </a:pPr>
              <a:r>
                <a:rPr lang="en-US" altLang="en-US" sz="2000">
                  <a:solidFill>
                    <a:srgbClr val="FFFF66"/>
                  </a:solidFill>
                  <a:effectLst>
                    <a:outerShdw blurRad="38100" dist="38100" dir="2700000" algn="tl">
                      <a:srgbClr val="C0C0C0"/>
                    </a:outerShdw>
                  </a:effectLst>
                  <a:latin typeface="Impact" pitchFamily="34" charset="0"/>
                </a:rPr>
                <a:t>SunWise</a:t>
              </a:r>
            </a:p>
          </p:txBody>
        </p:sp>
      </p:grpSp>
      <p:sp>
        <p:nvSpPr>
          <p:cNvPr id="42014" name="Rectangle 30">
            <a:extLst>
              <a:ext uri="{FF2B5EF4-FFF2-40B4-BE49-F238E27FC236}">
                <a16:creationId xmlns:a16="http://schemas.microsoft.com/office/drawing/2014/main" id="{892E502A-C492-4A37-B37D-70F079E64F1E}"/>
              </a:ext>
            </a:extLst>
          </p:cNvPr>
          <p:cNvSpPr>
            <a:spLocks noGrp="1" noChangeArrowheads="1"/>
          </p:cNvSpPr>
          <p:nvPr>
            <p:ph type="title"/>
          </p:nvPr>
        </p:nvSpPr>
        <p:spPr>
          <a:xfrm>
            <a:off x="1905000" y="228600"/>
            <a:ext cx="6705600" cy="838200"/>
          </a:xfrm>
        </p:spPr>
        <p:txBody>
          <a:bodyPr/>
          <a:lstStyle/>
          <a:p>
            <a:pPr eaLnBrk="1" hangingPunct="1">
              <a:defRPr/>
            </a:pPr>
            <a:r>
              <a:rPr lang="en-US" sz="3600" b="1"/>
              <a:t>Sun Safety Action Steps</a:t>
            </a:r>
          </a:p>
        </p:txBody>
      </p:sp>
      <p:sp>
        <p:nvSpPr>
          <p:cNvPr id="42015" name="Line 31">
            <a:extLst>
              <a:ext uri="{FF2B5EF4-FFF2-40B4-BE49-F238E27FC236}">
                <a16:creationId xmlns:a16="http://schemas.microsoft.com/office/drawing/2014/main" id="{A4A3A826-35C7-44D1-8E82-59E52808D39F}"/>
              </a:ext>
            </a:extLst>
          </p:cNvPr>
          <p:cNvSpPr>
            <a:spLocks noChangeShapeType="1"/>
          </p:cNvSpPr>
          <p:nvPr/>
        </p:nvSpPr>
        <p:spPr bwMode="auto">
          <a:xfrm>
            <a:off x="1981200" y="6705600"/>
            <a:ext cx="7391400" cy="0"/>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defRPr/>
            </a:pPr>
            <a:endParaRPr lang="en-US">
              <a:latin typeface="Verdana" charset="0"/>
              <a:ea typeface="ＭＳ Ｐゴシック" charset="0"/>
            </a:endParaRPr>
          </a:p>
        </p:txBody>
      </p:sp>
      <p:sp>
        <p:nvSpPr>
          <p:cNvPr id="42016" name="Line 32">
            <a:extLst>
              <a:ext uri="{FF2B5EF4-FFF2-40B4-BE49-F238E27FC236}">
                <a16:creationId xmlns:a16="http://schemas.microsoft.com/office/drawing/2014/main" id="{1D4C4A76-24CF-458B-B079-67C28BB4B44E}"/>
              </a:ext>
            </a:extLst>
          </p:cNvPr>
          <p:cNvSpPr>
            <a:spLocks noChangeShapeType="1"/>
          </p:cNvSpPr>
          <p:nvPr/>
        </p:nvSpPr>
        <p:spPr bwMode="auto">
          <a:xfrm>
            <a:off x="10439400" y="1219200"/>
            <a:ext cx="0" cy="5181600"/>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defRPr/>
            </a:pPr>
            <a:endParaRPr lang="en-US">
              <a:latin typeface="Verdana" charset="0"/>
              <a:ea typeface="ＭＳ Ｐゴシック" charset="0"/>
            </a:endParaRPr>
          </a:p>
        </p:txBody>
      </p:sp>
      <p:sp>
        <p:nvSpPr>
          <p:cNvPr id="42018" name="Rectangle 34">
            <a:extLst>
              <a:ext uri="{FF2B5EF4-FFF2-40B4-BE49-F238E27FC236}">
                <a16:creationId xmlns:a16="http://schemas.microsoft.com/office/drawing/2014/main" id="{5C5CC14A-F099-43D2-A1ED-53B5D68E20ED}"/>
              </a:ext>
            </a:extLst>
          </p:cNvPr>
          <p:cNvSpPr>
            <a:spLocks noChangeArrowheads="1"/>
          </p:cNvSpPr>
          <p:nvPr/>
        </p:nvSpPr>
        <p:spPr bwMode="auto">
          <a:xfrm>
            <a:off x="8305800" y="533400"/>
            <a:ext cx="22860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42019" name="Text Box 35">
            <a:extLst>
              <a:ext uri="{FF2B5EF4-FFF2-40B4-BE49-F238E27FC236}">
                <a16:creationId xmlns:a16="http://schemas.microsoft.com/office/drawing/2014/main" id="{2ED94295-20BD-4215-88FA-47AB25B36830}"/>
              </a:ext>
            </a:extLst>
          </p:cNvPr>
          <p:cNvSpPr txBox="1">
            <a:spLocks noChangeArrowheads="1"/>
          </p:cNvSpPr>
          <p:nvPr/>
        </p:nvSpPr>
        <p:spPr bwMode="auto">
          <a:xfrm rot="5400000">
            <a:off x="1089819" y="6066631"/>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200">
                <a:solidFill>
                  <a:srgbClr val="C0C0C0"/>
                </a:solidFill>
                <a:latin typeface="Tahoma" charset="0"/>
                <a:ea typeface="ＭＳ Ｐゴシック" charset="0"/>
              </a:rPr>
              <a:t>Health Effects</a:t>
            </a:r>
          </a:p>
        </p:txBody>
      </p:sp>
      <p:pic>
        <p:nvPicPr>
          <p:cNvPr id="26642" name="Picture 38" descr="Limit Time in the Midday Sun ">
            <a:extLst>
              <a:ext uri="{FF2B5EF4-FFF2-40B4-BE49-F238E27FC236}">
                <a16:creationId xmlns:a16="http://schemas.microsoft.com/office/drawing/2014/main" id="{65FAF1E4-C2C5-4970-9217-E33ACCDF0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1697039"/>
            <a:ext cx="8921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1" descr="Seek Shade">
            <a:extLst>
              <a:ext uri="{FF2B5EF4-FFF2-40B4-BE49-F238E27FC236}">
                <a16:creationId xmlns:a16="http://schemas.microsoft.com/office/drawing/2014/main" id="{94DBF788-5415-4E9C-AF4A-31A14BE14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871789"/>
            <a:ext cx="920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44" descr="Wear a Hat">
            <a:extLst>
              <a:ext uri="{FF2B5EF4-FFF2-40B4-BE49-F238E27FC236}">
                <a16:creationId xmlns:a16="http://schemas.microsoft.com/office/drawing/2014/main" id="{163E36D4-83E4-4BC8-9533-CBA4D25D3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105401"/>
            <a:ext cx="920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47" descr="Cover Up">
            <a:extLst>
              <a:ext uri="{FF2B5EF4-FFF2-40B4-BE49-F238E27FC236}">
                <a16:creationId xmlns:a16="http://schemas.microsoft.com/office/drawing/2014/main" id="{B45737F0-C9AB-4209-AD9C-8F329B836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956051"/>
            <a:ext cx="87788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0" descr="Wear Sunglasses that Block 99-100% of UV Radiation">
            <a:extLst>
              <a:ext uri="{FF2B5EF4-FFF2-40B4-BE49-F238E27FC236}">
                <a16:creationId xmlns:a16="http://schemas.microsoft.com/office/drawing/2014/main" id="{F76D7F1B-1FC1-4FB7-8C62-76E02E5B1E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5425" y="1676400"/>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53" descr="Always Use Sunscreen">
            <a:extLst>
              <a:ext uri="{FF2B5EF4-FFF2-40B4-BE49-F238E27FC236}">
                <a16:creationId xmlns:a16="http://schemas.microsoft.com/office/drawing/2014/main" id="{A02C1AF1-21CF-498C-B32B-1ABB83EBEF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5425" y="2873375"/>
            <a:ext cx="8778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56" descr="Avoid Sunlamps and Tanning Parlors">
            <a:extLst>
              <a:ext uri="{FF2B5EF4-FFF2-40B4-BE49-F238E27FC236}">
                <a16:creationId xmlns:a16="http://schemas.microsoft.com/office/drawing/2014/main" id="{EE75EAC6-9A72-4E90-A5E7-3EC070415A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5425" y="3971925"/>
            <a:ext cx="9207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59" descr="Watch for the UV Index">
            <a:extLst>
              <a:ext uri="{FF2B5EF4-FFF2-40B4-BE49-F238E27FC236}">
                <a16:creationId xmlns:a16="http://schemas.microsoft.com/office/drawing/2014/main" id="{96CD5659-C4D0-4934-8012-63F4FE1DF9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1626" y="5105400"/>
            <a:ext cx="892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44" name="Text Box 60">
            <a:extLst>
              <a:ext uri="{FF2B5EF4-FFF2-40B4-BE49-F238E27FC236}">
                <a16:creationId xmlns:a16="http://schemas.microsoft.com/office/drawing/2014/main" id="{B9A3F0B2-ABF4-49AF-AC1F-7B82799D1B21}"/>
              </a:ext>
            </a:extLst>
          </p:cNvPr>
          <p:cNvSpPr txBox="1">
            <a:spLocks noChangeArrowheads="1"/>
          </p:cNvSpPr>
          <p:nvPr/>
        </p:nvSpPr>
        <p:spPr bwMode="auto">
          <a:xfrm>
            <a:off x="3429000" y="1828801"/>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Limit Time in the Midday Sun</a:t>
            </a:r>
          </a:p>
        </p:txBody>
      </p:sp>
      <p:sp>
        <p:nvSpPr>
          <p:cNvPr id="42045" name="Text Box 61">
            <a:extLst>
              <a:ext uri="{FF2B5EF4-FFF2-40B4-BE49-F238E27FC236}">
                <a16:creationId xmlns:a16="http://schemas.microsoft.com/office/drawing/2014/main" id="{5B5A57EE-33AA-4501-8F4E-BDE669349F27}"/>
              </a:ext>
            </a:extLst>
          </p:cNvPr>
          <p:cNvSpPr txBox="1">
            <a:spLocks noChangeArrowheads="1"/>
          </p:cNvSpPr>
          <p:nvPr/>
        </p:nvSpPr>
        <p:spPr bwMode="auto">
          <a:xfrm>
            <a:off x="3505200" y="3108326"/>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Seek Shade</a:t>
            </a:r>
          </a:p>
        </p:txBody>
      </p:sp>
      <p:sp>
        <p:nvSpPr>
          <p:cNvPr id="42051" name="Text Box 67">
            <a:extLst>
              <a:ext uri="{FF2B5EF4-FFF2-40B4-BE49-F238E27FC236}">
                <a16:creationId xmlns:a16="http://schemas.microsoft.com/office/drawing/2014/main" id="{FCB6C9A1-7C37-431B-BFA5-DEBBE143E1B9}"/>
              </a:ext>
            </a:extLst>
          </p:cNvPr>
          <p:cNvSpPr txBox="1">
            <a:spLocks noChangeArrowheads="1"/>
          </p:cNvSpPr>
          <p:nvPr/>
        </p:nvSpPr>
        <p:spPr bwMode="auto">
          <a:xfrm>
            <a:off x="3505200" y="4175126"/>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Cover Up</a:t>
            </a:r>
          </a:p>
        </p:txBody>
      </p:sp>
      <p:sp>
        <p:nvSpPr>
          <p:cNvPr id="42052" name="Text Box 68">
            <a:extLst>
              <a:ext uri="{FF2B5EF4-FFF2-40B4-BE49-F238E27FC236}">
                <a16:creationId xmlns:a16="http://schemas.microsoft.com/office/drawing/2014/main" id="{214134B5-3C63-4DCE-99C4-2D3A6F1CBA8E}"/>
              </a:ext>
            </a:extLst>
          </p:cNvPr>
          <p:cNvSpPr txBox="1">
            <a:spLocks noChangeArrowheads="1"/>
          </p:cNvSpPr>
          <p:nvPr/>
        </p:nvSpPr>
        <p:spPr bwMode="auto">
          <a:xfrm>
            <a:off x="3505200" y="5394326"/>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Wear a Hat</a:t>
            </a:r>
          </a:p>
        </p:txBody>
      </p:sp>
      <p:sp>
        <p:nvSpPr>
          <p:cNvPr id="42054" name="Text Box 70">
            <a:extLst>
              <a:ext uri="{FF2B5EF4-FFF2-40B4-BE49-F238E27FC236}">
                <a16:creationId xmlns:a16="http://schemas.microsoft.com/office/drawing/2014/main" id="{E746BF1B-5C34-4F1A-9C49-53425723C254}"/>
              </a:ext>
            </a:extLst>
          </p:cNvPr>
          <p:cNvSpPr txBox="1">
            <a:spLocks noChangeArrowheads="1"/>
          </p:cNvSpPr>
          <p:nvPr/>
        </p:nvSpPr>
        <p:spPr bwMode="auto">
          <a:xfrm>
            <a:off x="7620000" y="3108326"/>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Use Sunscreen</a:t>
            </a:r>
          </a:p>
        </p:txBody>
      </p:sp>
      <p:sp>
        <p:nvSpPr>
          <p:cNvPr id="42056" name="Text Box 72">
            <a:extLst>
              <a:ext uri="{FF2B5EF4-FFF2-40B4-BE49-F238E27FC236}">
                <a16:creationId xmlns:a16="http://schemas.microsoft.com/office/drawing/2014/main" id="{96769ABD-AD43-43F2-A4CF-84F32E7D792F}"/>
              </a:ext>
            </a:extLst>
          </p:cNvPr>
          <p:cNvSpPr txBox="1">
            <a:spLocks noChangeArrowheads="1"/>
          </p:cNvSpPr>
          <p:nvPr/>
        </p:nvSpPr>
        <p:spPr bwMode="auto">
          <a:xfrm>
            <a:off x="7620000" y="1752601"/>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Wear Sunglasses</a:t>
            </a:r>
          </a:p>
        </p:txBody>
      </p:sp>
      <p:sp>
        <p:nvSpPr>
          <p:cNvPr id="42058" name="Text Box 74">
            <a:extLst>
              <a:ext uri="{FF2B5EF4-FFF2-40B4-BE49-F238E27FC236}">
                <a16:creationId xmlns:a16="http://schemas.microsoft.com/office/drawing/2014/main" id="{E0198E33-06AA-4F1F-BDDC-16F967F97E83}"/>
              </a:ext>
            </a:extLst>
          </p:cNvPr>
          <p:cNvSpPr txBox="1">
            <a:spLocks noChangeArrowheads="1"/>
          </p:cNvSpPr>
          <p:nvPr/>
        </p:nvSpPr>
        <p:spPr bwMode="auto">
          <a:xfrm>
            <a:off x="7620000" y="4038601"/>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Avoid Tanning Parlors</a:t>
            </a:r>
          </a:p>
        </p:txBody>
      </p:sp>
      <p:sp>
        <p:nvSpPr>
          <p:cNvPr id="42060" name="Text Box 76">
            <a:extLst>
              <a:ext uri="{FF2B5EF4-FFF2-40B4-BE49-F238E27FC236}">
                <a16:creationId xmlns:a16="http://schemas.microsoft.com/office/drawing/2014/main" id="{26D015AC-327A-4827-8821-A14C49E0A30D}"/>
              </a:ext>
            </a:extLst>
          </p:cNvPr>
          <p:cNvSpPr txBox="1">
            <a:spLocks noChangeArrowheads="1"/>
          </p:cNvSpPr>
          <p:nvPr/>
        </p:nvSpPr>
        <p:spPr bwMode="auto">
          <a:xfrm>
            <a:off x="7620000" y="5181601"/>
            <a:ext cx="213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latin typeface="Verdana" charset="0"/>
                <a:ea typeface="ＭＳ Ｐゴシック" charset="0"/>
              </a:rPr>
              <a:t>Watch for the UV Index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A3FAD9B-9766-4E42-B5F6-936B6683258B}"/>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C63D3D7A-EF03-4E49-9B2B-7CF9CAACA019}" type="slidenum">
              <a:rPr lang="en-US" altLang="en-US" sz="1000">
                <a:solidFill>
                  <a:srgbClr val="333399"/>
                </a:solidFill>
              </a:rPr>
              <a:pPr>
                <a:spcBef>
                  <a:spcPct val="0"/>
                </a:spcBef>
                <a:buClrTx/>
                <a:buFontTx/>
                <a:buNone/>
              </a:pPr>
              <a:t>12</a:t>
            </a:fld>
            <a:endParaRPr lang="en-US" altLang="en-US" sz="1000">
              <a:solidFill>
                <a:srgbClr val="333399"/>
              </a:solidFill>
            </a:endParaRPr>
          </a:p>
        </p:txBody>
      </p:sp>
      <p:sp>
        <p:nvSpPr>
          <p:cNvPr id="81922" name="Rectangle 2">
            <a:extLst>
              <a:ext uri="{FF2B5EF4-FFF2-40B4-BE49-F238E27FC236}">
                <a16:creationId xmlns:a16="http://schemas.microsoft.com/office/drawing/2014/main" id="{668360AC-28A6-4568-A38A-2AAB97F668DE}"/>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1924" name="Rectangle 4">
            <a:extLst>
              <a:ext uri="{FF2B5EF4-FFF2-40B4-BE49-F238E27FC236}">
                <a16:creationId xmlns:a16="http://schemas.microsoft.com/office/drawing/2014/main" id="{C1723013-703A-465B-8FA6-6A5A459672CD}"/>
              </a:ext>
            </a:extLst>
          </p:cNvPr>
          <p:cNvSpPr>
            <a:spLocks noGrp="1" noChangeArrowheads="1"/>
          </p:cNvSpPr>
          <p:nvPr>
            <p:ph type="body" idx="1"/>
          </p:nvPr>
        </p:nvSpPr>
        <p:spPr>
          <a:xfrm>
            <a:off x="3810000" y="1524000"/>
            <a:ext cx="6096000" cy="24384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lgn="ctr">
              <a:lnSpc>
                <a:spcPct val="80000"/>
              </a:lnSpc>
              <a:buNone/>
              <a:defRPr/>
            </a:pPr>
            <a:r>
              <a:rPr lang="en-US" sz="6000" b="1"/>
              <a:t>	</a:t>
            </a:r>
            <a:r>
              <a:rPr lang="en-US" sz="6000" b="1">
                <a:solidFill>
                  <a:srgbClr val="800080"/>
                </a:solidFill>
              </a:rPr>
              <a:t>Limit Time in the Midday Sun</a:t>
            </a:r>
          </a:p>
        </p:txBody>
      </p:sp>
      <p:sp>
        <p:nvSpPr>
          <p:cNvPr id="81925" name="Text Box 5">
            <a:extLst>
              <a:ext uri="{FF2B5EF4-FFF2-40B4-BE49-F238E27FC236}">
                <a16:creationId xmlns:a16="http://schemas.microsoft.com/office/drawing/2014/main" id="{3FD6506E-3DCF-428A-B8EB-8FA75BA9E321}"/>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1926" name="Rectangle 6">
            <a:extLst>
              <a:ext uri="{FF2B5EF4-FFF2-40B4-BE49-F238E27FC236}">
                <a16:creationId xmlns:a16="http://schemas.microsoft.com/office/drawing/2014/main" id="{A2562561-C1BE-482D-B652-AB8607CEDAD2}"/>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1932" name="Text Box 12">
            <a:extLst>
              <a:ext uri="{FF2B5EF4-FFF2-40B4-BE49-F238E27FC236}">
                <a16:creationId xmlns:a16="http://schemas.microsoft.com/office/drawing/2014/main" id="{61A4A05A-FAB0-485A-9AFF-E7A1DC5321A3}"/>
              </a:ext>
            </a:extLst>
          </p:cNvPr>
          <p:cNvSpPr txBox="1">
            <a:spLocks noChangeArrowheads="1"/>
          </p:cNvSpPr>
          <p:nvPr/>
        </p:nvSpPr>
        <p:spPr bwMode="auto">
          <a:xfrm>
            <a:off x="2743200" y="4143376"/>
            <a:ext cx="72390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Verdana" pitchFamily="34" charset="0"/>
                <a:ea typeface="MS PGothic" pitchFamily="34" charset="-128"/>
              </a:defRPr>
            </a:lvl9pPr>
          </a:lstStyle>
          <a:p>
            <a:pPr eaLnBrk="1" hangingPunct="1">
              <a:defRPr/>
            </a:pPr>
            <a:r>
              <a:rPr lang="en-US" altLang="en-US" sz="2800"/>
              <a:t>The sun</a:t>
            </a:r>
            <a:r>
              <a:rPr lang="ja-JP" altLang="en-US" sz="2800">
                <a:latin typeface="Arial" pitchFamily="34" charset="0"/>
              </a:rPr>
              <a:t>’</a:t>
            </a:r>
            <a:r>
              <a:rPr lang="en-US" altLang="ja-JP" sz="2800"/>
              <a:t>s rays are strongest between 10 a.m. and 4 p.m.  </a:t>
            </a:r>
          </a:p>
          <a:p>
            <a:pPr eaLnBrk="1" hangingPunct="1">
              <a:defRPr/>
            </a:pPr>
            <a:endParaRPr lang="en-US" altLang="en-US" sz="2000"/>
          </a:p>
          <a:p>
            <a:pPr eaLnBrk="1" hangingPunct="1">
              <a:defRPr/>
            </a:pPr>
            <a:r>
              <a:rPr lang="en-US" altLang="en-US" sz="2800"/>
              <a:t>Limit exposure to the sun during these hours.</a:t>
            </a:r>
          </a:p>
        </p:txBody>
      </p:sp>
      <p:pic>
        <p:nvPicPr>
          <p:cNvPr id="28680" name="Picture 14" descr="clock">
            <a:extLst>
              <a:ext uri="{FF2B5EF4-FFF2-40B4-BE49-F238E27FC236}">
                <a16:creationId xmlns:a16="http://schemas.microsoft.com/office/drawing/2014/main" id="{9630027B-AD8E-4A36-AA13-3E358DC3E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4724401"/>
            <a:ext cx="838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6" name="Rectangle 16">
            <a:extLst>
              <a:ext uri="{FF2B5EF4-FFF2-40B4-BE49-F238E27FC236}">
                <a16:creationId xmlns:a16="http://schemas.microsoft.com/office/drawing/2014/main" id="{39CF83CA-7E63-49B3-8280-E44C045D99FA}"/>
              </a:ext>
            </a:extLst>
          </p:cNvPr>
          <p:cNvSpPr>
            <a:spLocks noGrp="1" noChangeArrowheads="1"/>
          </p:cNvSpPr>
          <p:nvPr>
            <p:ph type="title"/>
          </p:nvPr>
        </p:nvSpPr>
        <p:spPr>
          <a:xfrm>
            <a:off x="1905000" y="304800"/>
            <a:ext cx="7315200" cy="762000"/>
          </a:xfrm>
        </p:spPr>
        <p:txBody>
          <a:bodyPr/>
          <a:lstStyle/>
          <a:p>
            <a:pPr eaLnBrk="1" hangingPunct="1">
              <a:defRPr/>
            </a:pPr>
            <a:r>
              <a:rPr lang="en-US" sz="3600" b="1"/>
              <a:t>Sun Safety Action Steps</a:t>
            </a:r>
          </a:p>
        </p:txBody>
      </p:sp>
      <p:pic>
        <p:nvPicPr>
          <p:cNvPr id="28682" name="Picture 18" descr="Limit time in the midday sun">
            <a:extLst>
              <a:ext uri="{FF2B5EF4-FFF2-40B4-BE49-F238E27FC236}">
                <a16:creationId xmlns:a16="http://schemas.microsoft.com/office/drawing/2014/main" id="{062A534C-B2DF-44A5-9FF9-E6C38880C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600201"/>
            <a:ext cx="2066925" cy="2066925"/>
          </a:xfrm>
          <a:prstGeom prst="rect">
            <a:avLst/>
          </a:prstGeom>
          <a:solidFill>
            <a:srgbClr val="800080"/>
          </a:solidFill>
          <a:ln w="2857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4411836-5F19-4585-8D41-909630DC9A12}"/>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85BFD4BB-52FA-4B7B-80A2-949F5F7B4169}" type="slidenum">
              <a:rPr lang="en-US" altLang="en-US" sz="1000">
                <a:solidFill>
                  <a:srgbClr val="333399"/>
                </a:solidFill>
              </a:rPr>
              <a:pPr>
                <a:spcBef>
                  <a:spcPct val="0"/>
                </a:spcBef>
                <a:buClrTx/>
                <a:buFontTx/>
                <a:buNone/>
              </a:pPr>
              <a:t>13</a:t>
            </a:fld>
            <a:endParaRPr lang="en-US" altLang="en-US" sz="1000">
              <a:solidFill>
                <a:srgbClr val="333399"/>
              </a:solidFill>
            </a:endParaRPr>
          </a:p>
        </p:txBody>
      </p:sp>
      <p:sp>
        <p:nvSpPr>
          <p:cNvPr id="82946" name="Rectangle 2">
            <a:extLst>
              <a:ext uri="{FF2B5EF4-FFF2-40B4-BE49-F238E27FC236}">
                <a16:creationId xmlns:a16="http://schemas.microsoft.com/office/drawing/2014/main" id="{9AB00254-FAC5-47E8-816F-93D6119AEF05}"/>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2948" name="Rectangle 4">
            <a:extLst>
              <a:ext uri="{FF2B5EF4-FFF2-40B4-BE49-F238E27FC236}">
                <a16:creationId xmlns:a16="http://schemas.microsoft.com/office/drawing/2014/main" id="{33B30766-6662-4207-B165-88D89ADE6D97}"/>
              </a:ext>
            </a:extLst>
          </p:cNvPr>
          <p:cNvSpPr>
            <a:spLocks noGrp="1" noChangeArrowheads="1"/>
          </p:cNvSpPr>
          <p:nvPr>
            <p:ph type="body" idx="1"/>
          </p:nvPr>
        </p:nvSpPr>
        <p:spPr>
          <a:xfrm>
            <a:off x="4495800" y="1905000"/>
            <a:ext cx="5257800" cy="9906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buNone/>
              <a:defRPr/>
            </a:pPr>
            <a:r>
              <a:rPr lang="en-US" sz="6000" b="1">
                <a:solidFill>
                  <a:srgbClr val="800080"/>
                </a:solidFill>
              </a:rPr>
              <a:t>Seek Shade</a:t>
            </a:r>
            <a:r>
              <a:rPr lang="en-US" sz="2000" b="1"/>
              <a:t> </a:t>
            </a:r>
          </a:p>
        </p:txBody>
      </p:sp>
      <p:sp>
        <p:nvSpPr>
          <p:cNvPr id="82949" name="Text Box 5">
            <a:extLst>
              <a:ext uri="{FF2B5EF4-FFF2-40B4-BE49-F238E27FC236}">
                <a16:creationId xmlns:a16="http://schemas.microsoft.com/office/drawing/2014/main" id="{4B4B406C-2287-4368-881E-F68A41AD3628}"/>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2950" name="Rectangle 6">
            <a:extLst>
              <a:ext uri="{FF2B5EF4-FFF2-40B4-BE49-F238E27FC236}">
                <a16:creationId xmlns:a16="http://schemas.microsoft.com/office/drawing/2014/main" id="{EFDED063-7DD7-4D62-AD22-85C7013B70B1}"/>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2953" name="Text Box 9">
            <a:extLst>
              <a:ext uri="{FF2B5EF4-FFF2-40B4-BE49-F238E27FC236}">
                <a16:creationId xmlns:a16="http://schemas.microsoft.com/office/drawing/2014/main" id="{ACBF245C-EBDC-46CE-9B3F-F03E9BBF946B}"/>
              </a:ext>
            </a:extLst>
          </p:cNvPr>
          <p:cNvSpPr txBox="1">
            <a:spLocks noChangeArrowheads="1"/>
          </p:cNvSpPr>
          <p:nvPr/>
        </p:nvSpPr>
        <p:spPr bwMode="auto">
          <a:xfrm>
            <a:off x="2743200" y="3886201"/>
            <a:ext cx="6934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800">
                <a:latin typeface="Verdana" charset="0"/>
                <a:ea typeface="ＭＳ Ｐゴシック" charset="0"/>
              </a:rPr>
              <a:t>Staying under cover is one of the best ways to protect yourself from the sun.    </a:t>
            </a:r>
          </a:p>
          <a:p>
            <a:pPr eaLnBrk="1" hangingPunct="1">
              <a:spcBef>
                <a:spcPct val="50000"/>
              </a:spcBef>
              <a:defRPr/>
            </a:pPr>
            <a:r>
              <a:rPr lang="en-US" sz="2800">
                <a:latin typeface="Verdana" charset="0"/>
                <a:ea typeface="ＭＳ Ｐゴシック" charset="0"/>
              </a:rPr>
              <a:t>But remember, shade structures do not offer complete sun protection.</a:t>
            </a:r>
          </a:p>
        </p:txBody>
      </p:sp>
      <p:sp>
        <p:nvSpPr>
          <p:cNvPr id="82955" name="Rectangle 11">
            <a:extLst>
              <a:ext uri="{FF2B5EF4-FFF2-40B4-BE49-F238E27FC236}">
                <a16:creationId xmlns:a16="http://schemas.microsoft.com/office/drawing/2014/main" id="{52DCD147-1D4B-42E7-8136-459064DF3AD3}"/>
              </a:ext>
            </a:extLst>
          </p:cNvPr>
          <p:cNvSpPr>
            <a:spLocks noGrp="1" noChangeArrowheads="1"/>
          </p:cNvSpPr>
          <p:nvPr>
            <p:ph type="title"/>
          </p:nvPr>
        </p:nvSpPr>
        <p:spPr>
          <a:xfrm>
            <a:off x="1905000" y="304800"/>
            <a:ext cx="7315200" cy="762000"/>
          </a:xfrm>
        </p:spPr>
        <p:txBody>
          <a:bodyPr/>
          <a:lstStyle/>
          <a:p>
            <a:pPr eaLnBrk="1" hangingPunct="1">
              <a:defRPr/>
            </a:pPr>
            <a:r>
              <a:rPr lang="en-US" sz="3600" b="1"/>
              <a:t>Sun Safety Action Steps</a:t>
            </a:r>
          </a:p>
        </p:txBody>
      </p:sp>
      <p:pic>
        <p:nvPicPr>
          <p:cNvPr id="30729" name="Picture 13" descr="Seek Shade">
            <a:extLst>
              <a:ext uri="{FF2B5EF4-FFF2-40B4-BE49-F238E27FC236}">
                <a16:creationId xmlns:a16="http://schemas.microsoft.com/office/drawing/2014/main" id="{FC2FCEA7-1000-4C7B-9240-5BECF3FFA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1"/>
            <a:ext cx="2133600" cy="2060575"/>
          </a:xfrm>
          <a:prstGeom prst="rect">
            <a:avLst/>
          </a:prstGeom>
          <a:solidFill>
            <a:srgbClr val="800080"/>
          </a:solidFill>
          <a:ln w="2857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30193717-ADF4-482E-9810-F5C87C353DA8}"/>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430E63F1-F114-4FDA-8625-2B7DC9AEF7EE}" type="slidenum">
              <a:rPr lang="en-US" altLang="en-US" sz="1000">
                <a:solidFill>
                  <a:srgbClr val="333399"/>
                </a:solidFill>
              </a:rPr>
              <a:pPr>
                <a:spcBef>
                  <a:spcPct val="0"/>
                </a:spcBef>
                <a:buClrTx/>
                <a:buFontTx/>
                <a:buNone/>
              </a:pPr>
              <a:t>14</a:t>
            </a:fld>
            <a:endParaRPr lang="en-US" altLang="en-US" sz="1000">
              <a:solidFill>
                <a:srgbClr val="333399"/>
              </a:solidFill>
            </a:endParaRPr>
          </a:p>
        </p:txBody>
      </p:sp>
      <p:sp>
        <p:nvSpPr>
          <p:cNvPr id="84994" name="Rectangle 2">
            <a:extLst>
              <a:ext uri="{FF2B5EF4-FFF2-40B4-BE49-F238E27FC236}">
                <a16:creationId xmlns:a16="http://schemas.microsoft.com/office/drawing/2014/main" id="{1D3DAA06-FC99-459A-A180-D456070D52E1}"/>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4995" name="Rectangle 3">
            <a:extLst>
              <a:ext uri="{FF2B5EF4-FFF2-40B4-BE49-F238E27FC236}">
                <a16:creationId xmlns:a16="http://schemas.microsoft.com/office/drawing/2014/main" id="{A2519B47-A9DB-446C-87DC-5643E35A7D3A}"/>
              </a:ext>
            </a:extLst>
          </p:cNvPr>
          <p:cNvSpPr>
            <a:spLocks noGrp="1" noChangeArrowheads="1"/>
          </p:cNvSpPr>
          <p:nvPr>
            <p:ph type="title"/>
          </p:nvPr>
        </p:nvSpPr>
        <p:spPr>
          <a:xfrm>
            <a:off x="2057400" y="304800"/>
            <a:ext cx="7772400" cy="838200"/>
          </a:xfrm>
        </p:spPr>
        <p:txBody>
          <a:bodyPr/>
          <a:lstStyle/>
          <a:p>
            <a:pPr eaLnBrk="1" hangingPunct="1">
              <a:defRPr/>
            </a:pPr>
            <a:r>
              <a:rPr lang="en-US" sz="3600" b="1"/>
              <a:t>Sun Safety Action Steps</a:t>
            </a:r>
          </a:p>
        </p:txBody>
      </p:sp>
      <p:sp>
        <p:nvSpPr>
          <p:cNvPr id="84996" name="Rectangle 4">
            <a:extLst>
              <a:ext uri="{FF2B5EF4-FFF2-40B4-BE49-F238E27FC236}">
                <a16:creationId xmlns:a16="http://schemas.microsoft.com/office/drawing/2014/main" id="{AE02A138-29EC-4B16-B000-FDBBBCD628B4}"/>
              </a:ext>
            </a:extLst>
          </p:cNvPr>
          <p:cNvSpPr>
            <a:spLocks noGrp="1" noChangeArrowheads="1"/>
          </p:cNvSpPr>
          <p:nvPr>
            <p:ph type="body" idx="1"/>
          </p:nvPr>
        </p:nvSpPr>
        <p:spPr>
          <a:xfrm>
            <a:off x="4648200" y="1905000"/>
            <a:ext cx="5257800" cy="9906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lnSpc>
                <a:spcPct val="80000"/>
              </a:lnSpc>
              <a:buNone/>
              <a:defRPr/>
            </a:pPr>
            <a:r>
              <a:rPr lang="en-US" sz="6600" b="1">
                <a:solidFill>
                  <a:srgbClr val="800080"/>
                </a:solidFill>
              </a:rPr>
              <a:t>Cover Up</a:t>
            </a:r>
            <a:r>
              <a:rPr lang="en-US" b="1">
                <a:ea typeface="+mn-ea"/>
              </a:rPr>
              <a:t> </a:t>
            </a:r>
          </a:p>
        </p:txBody>
      </p:sp>
      <p:sp>
        <p:nvSpPr>
          <p:cNvPr id="84997" name="Text Box 5">
            <a:extLst>
              <a:ext uri="{FF2B5EF4-FFF2-40B4-BE49-F238E27FC236}">
                <a16:creationId xmlns:a16="http://schemas.microsoft.com/office/drawing/2014/main" id="{FFB78881-A5B8-42F9-8AC5-4037DC1D7C1D}"/>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4998" name="Rectangle 6">
            <a:extLst>
              <a:ext uri="{FF2B5EF4-FFF2-40B4-BE49-F238E27FC236}">
                <a16:creationId xmlns:a16="http://schemas.microsoft.com/office/drawing/2014/main" id="{59AE006D-37B2-415E-ADC8-7345CD9389A7}"/>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5001" name="Text Box 9">
            <a:extLst>
              <a:ext uri="{FF2B5EF4-FFF2-40B4-BE49-F238E27FC236}">
                <a16:creationId xmlns:a16="http://schemas.microsoft.com/office/drawing/2014/main" id="{6A4EE0AD-E3E9-420E-8BA6-51E5F83FF468}"/>
              </a:ext>
            </a:extLst>
          </p:cNvPr>
          <p:cNvSpPr txBox="1">
            <a:spLocks noChangeArrowheads="1"/>
          </p:cNvSpPr>
          <p:nvPr/>
        </p:nvSpPr>
        <p:spPr bwMode="auto">
          <a:xfrm>
            <a:off x="2743200" y="4038600"/>
            <a:ext cx="693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Verdana" pitchFamily="34" charset="0"/>
                <a:ea typeface="MS PGothic" pitchFamily="34" charset="-128"/>
              </a:defRPr>
            </a:lvl9pPr>
          </a:lstStyle>
          <a:p>
            <a:pPr eaLnBrk="1" hangingPunct="1">
              <a:spcBef>
                <a:spcPct val="50000"/>
              </a:spcBef>
              <a:defRPr/>
            </a:pPr>
            <a:r>
              <a:rPr lang="en-US" altLang="en-US" sz="2800"/>
              <a:t>Wearing long sleeves and long pants is a good way to protect your skin from the sun</a:t>
            </a:r>
            <a:r>
              <a:rPr lang="ja-JP" altLang="en-US" sz="2800">
                <a:latin typeface="Arial" pitchFamily="34" charset="0"/>
              </a:rPr>
              <a:t>’</a:t>
            </a:r>
            <a:r>
              <a:rPr lang="en-US" altLang="ja-JP" sz="2800"/>
              <a:t>s UV rays.</a:t>
            </a:r>
            <a:r>
              <a:rPr lang="en-US" altLang="ja-JP"/>
              <a:t> </a:t>
            </a:r>
            <a:endParaRPr lang="en-US" altLang="en-US"/>
          </a:p>
        </p:txBody>
      </p:sp>
      <p:pic>
        <p:nvPicPr>
          <p:cNvPr id="32777" name="Picture 13" descr="Cover Up">
            <a:extLst>
              <a:ext uri="{FF2B5EF4-FFF2-40B4-BE49-F238E27FC236}">
                <a16:creationId xmlns:a16="http://schemas.microsoft.com/office/drawing/2014/main" id="{0FDF3243-2B0A-4404-A41F-19D6AC2CC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600200"/>
            <a:ext cx="2003425" cy="2057400"/>
          </a:xfrm>
          <a:prstGeom prst="rect">
            <a:avLst/>
          </a:prstGeom>
          <a:solidFill>
            <a:srgbClr val="800080"/>
          </a:solidFill>
          <a:ln w="2857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247C587F-00DA-48E7-AEA1-06107700F7D5}"/>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0B22100E-E7AD-4566-B3D1-A3D5F8B8231D}" type="slidenum">
              <a:rPr lang="en-US" altLang="en-US" sz="1000">
                <a:solidFill>
                  <a:srgbClr val="333399"/>
                </a:solidFill>
              </a:rPr>
              <a:pPr>
                <a:spcBef>
                  <a:spcPct val="0"/>
                </a:spcBef>
                <a:buClrTx/>
                <a:buFontTx/>
                <a:buNone/>
              </a:pPr>
              <a:t>15</a:t>
            </a:fld>
            <a:endParaRPr lang="en-US" altLang="en-US" sz="1000">
              <a:solidFill>
                <a:srgbClr val="333399"/>
              </a:solidFill>
            </a:endParaRPr>
          </a:p>
        </p:txBody>
      </p:sp>
      <p:sp>
        <p:nvSpPr>
          <p:cNvPr id="86018" name="Rectangle 2">
            <a:extLst>
              <a:ext uri="{FF2B5EF4-FFF2-40B4-BE49-F238E27FC236}">
                <a16:creationId xmlns:a16="http://schemas.microsoft.com/office/drawing/2014/main" id="{911E4C12-340E-42F7-9277-6DBA16AD0089}"/>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6019" name="Rectangle 3">
            <a:extLst>
              <a:ext uri="{FF2B5EF4-FFF2-40B4-BE49-F238E27FC236}">
                <a16:creationId xmlns:a16="http://schemas.microsoft.com/office/drawing/2014/main" id="{056547A4-2A0B-4677-BBAF-7BD58E72A64B}"/>
              </a:ext>
            </a:extLst>
          </p:cNvPr>
          <p:cNvSpPr>
            <a:spLocks noGrp="1" noChangeArrowheads="1"/>
          </p:cNvSpPr>
          <p:nvPr>
            <p:ph type="title"/>
          </p:nvPr>
        </p:nvSpPr>
        <p:spPr>
          <a:xfrm>
            <a:off x="2057400" y="304800"/>
            <a:ext cx="7772400" cy="838200"/>
          </a:xfrm>
        </p:spPr>
        <p:txBody>
          <a:bodyPr/>
          <a:lstStyle/>
          <a:p>
            <a:pPr eaLnBrk="1" hangingPunct="1">
              <a:defRPr/>
            </a:pPr>
            <a:r>
              <a:rPr lang="en-US" sz="3600" b="1"/>
              <a:t>Sun Safety Action Steps</a:t>
            </a:r>
          </a:p>
        </p:txBody>
      </p:sp>
      <p:sp>
        <p:nvSpPr>
          <p:cNvPr id="86020" name="Rectangle 4">
            <a:extLst>
              <a:ext uri="{FF2B5EF4-FFF2-40B4-BE49-F238E27FC236}">
                <a16:creationId xmlns:a16="http://schemas.microsoft.com/office/drawing/2014/main" id="{EC05459A-87F0-40CD-B7B4-BD7F9EEE7E38}"/>
              </a:ext>
            </a:extLst>
          </p:cNvPr>
          <p:cNvSpPr>
            <a:spLocks noGrp="1" noChangeArrowheads="1"/>
          </p:cNvSpPr>
          <p:nvPr>
            <p:ph type="body" idx="1"/>
          </p:nvPr>
        </p:nvSpPr>
        <p:spPr>
          <a:xfrm>
            <a:off x="4495800" y="1676400"/>
            <a:ext cx="5257800" cy="18288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lgn="ctr">
              <a:lnSpc>
                <a:spcPct val="80000"/>
              </a:lnSpc>
              <a:buNone/>
              <a:defRPr/>
            </a:pPr>
            <a:r>
              <a:rPr lang="en-US" sz="6000" b="1">
                <a:solidFill>
                  <a:srgbClr val="800080"/>
                </a:solidFill>
              </a:rPr>
              <a:t>Use </a:t>
            </a:r>
          </a:p>
          <a:p>
            <a:pPr marL="457200" indent="-457200" algn="ctr">
              <a:lnSpc>
                <a:spcPct val="80000"/>
              </a:lnSpc>
              <a:buNone/>
              <a:defRPr/>
            </a:pPr>
            <a:r>
              <a:rPr lang="en-US" sz="6000" b="1">
                <a:solidFill>
                  <a:srgbClr val="800080"/>
                </a:solidFill>
              </a:rPr>
              <a:t>Sunscreen</a:t>
            </a:r>
            <a:r>
              <a:rPr lang="en-US" sz="6000" b="1"/>
              <a:t> </a:t>
            </a:r>
          </a:p>
        </p:txBody>
      </p:sp>
      <p:sp>
        <p:nvSpPr>
          <p:cNvPr id="86021" name="Text Box 5">
            <a:extLst>
              <a:ext uri="{FF2B5EF4-FFF2-40B4-BE49-F238E27FC236}">
                <a16:creationId xmlns:a16="http://schemas.microsoft.com/office/drawing/2014/main" id="{F028C7D4-9F06-4D32-A1A8-5501391DCDEC}"/>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6022" name="Rectangle 6">
            <a:extLst>
              <a:ext uri="{FF2B5EF4-FFF2-40B4-BE49-F238E27FC236}">
                <a16:creationId xmlns:a16="http://schemas.microsoft.com/office/drawing/2014/main" id="{C4E00015-295D-4C48-8119-DED6E02FE244}"/>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6023" name="Text Box 7">
            <a:extLst>
              <a:ext uri="{FF2B5EF4-FFF2-40B4-BE49-F238E27FC236}">
                <a16:creationId xmlns:a16="http://schemas.microsoft.com/office/drawing/2014/main" id="{E2BF7B66-5A43-4973-ACE0-B1A8115A37A5}"/>
              </a:ext>
            </a:extLst>
          </p:cNvPr>
          <p:cNvSpPr txBox="1">
            <a:spLocks noChangeArrowheads="1"/>
          </p:cNvSpPr>
          <p:nvPr/>
        </p:nvSpPr>
        <p:spPr bwMode="auto">
          <a:xfrm>
            <a:off x="2743200" y="4038601"/>
            <a:ext cx="7239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800">
                <a:latin typeface="Verdana" charset="0"/>
                <a:ea typeface="ＭＳ Ｐゴシック" charset="0"/>
              </a:rPr>
              <a:t>Use sunscreen of SPF 15+ generously and reapply every 2 hours, or after working, swimming, playing, or exercising outdoors.</a:t>
            </a:r>
          </a:p>
        </p:txBody>
      </p:sp>
      <p:pic>
        <p:nvPicPr>
          <p:cNvPr id="34825" name="Picture 12" descr="Always use sunscreen">
            <a:extLst>
              <a:ext uri="{FF2B5EF4-FFF2-40B4-BE49-F238E27FC236}">
                <a16:creationId xmlns:a16="http://schemas.microsoft.com/office/drawing/2014/main" id="{177800CE-DEB4-4D94-9109-E488CEBFF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449388"/>
            <a:ext cx="2062163" cy="2043112"/>
          </a:xfrm>
          <a:prstGeom prst="rect">
            <a:avLst/>
          </a:prstGeom>
          <a:solidFill>
            <a:srgbClr val="800080"/>
          </a:solidFill>
          <a:ln w="2857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E6A48A7-BB00-416E-A154-027D383E69C0}"/>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730A88E5-9B5C-46F0-94A9-C751DE163C1D}" type="slidenum">
              <a:rPr lang="en-US" altLang="en-US" sz="1000">
                <a:solidFill>
                  <a:srgbClr val="333399"/>
                </a:solidFill>
              </a:rPr>
              <a:pPr>
                <a:spcBef>
                  <a:spcPct val="0"/>
                </a:spcBef>
                <a:buClrTx/>
                <a:buFontTx/>
                <a:buNone/>
              </a:pPr>
              <a:t>16</a:t>
            </a:fld>
            <a:endParaRPr lang="en-US" altLang="en-US" sz="1000">
              <a:solidFill>
                <a:srgbClr val="333399"/>
              </a:solidFill>
            </a:endParaRPr>
          </a:p>
        </p:txBody>
      </p:sp>
      <p:sp>
        <p:nvSpPr>
          <p:cNvPr id="87042" name="Rectangle 2">
            <a:extLst>
              <a:ext uri="{FF2B5EF4-FFF2-40B4-BE49-F238E27FC236}">
                <a16:creationId xmlns:a16="http://schemas.microsoft.com/office/drawing/2014/main" id="{340DE540-CBF9-476D-B7C1-D251435DBC6C}"/>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7043" name="Rectangle 3">
            <a:extLst>
              <a:ext uri="{FF2B5EF4-FFF2-40B4-BE49-F238E27FC236}">
                <a16:creationId xmlns:a16="http://schemas.microsoft.com/office/drawing/2014/main" id="{0508D9A0-EAAF-4E99-9F8D-7E533CCF4013}"/>
              </a:ext>
            </a:extLst>
          </p:cNvPr>
          <p:cNvSpPr>
            <a:spLocks noGrp="1" noChangeArrowheads="1"/>
          </p:cNvSpPr>
          <p:nvPr>
            <p:ph type="title"/>
          </p:nvPr>
        </p:nvSpPr>
        <p:spPr>
          <a:xfrm>
            <a:off x="2057400" y="304800"/>
            <a:ext cx="7772400" cy="838200"/>
          </a:xfrm>
        </p:spPr>
        <p:txBody>
          <a:bodyPr/>
          <a:lstStyle/>
          <a:p>
            <a:pPr eaLnBrk="1" hangingPunct="1">
              <a:defRPr/>
            </a:pPr>
            <a:r>
              <a:rPr lang="en-US" sz="3600" b="1"/>
              <a:t>Sun Safety Action Steps</a:t>
            </a:r>
          </a:p>
        </p:txBody>
      </p:sp>
      <p:sp>
        <p:nvSpPr>
          <p:cNvPr id="87044" name="Rectangle 4">
            <a:extLst>
              <a:ext uri="{FF2B5EF4-FFF2-40B4-BE49-F238E27FC236}">
                <a16:creationId xmlns:a16="http://schemas.microsoft.com/office/drawing/2014/main" id="{56A7E339-C8D0-4BAB-A9D5-2537AE0B583F}"/>
              </a:ext>
            </a:extLst>
          </p:cNvPr>
          <p:cNvSpPr>
            <a:spLocks noGrp="1" noChangeArrowheads="1"/>
          </p:cNvSpPr>
          <p:nvPr>
            <p:ph type="body" idx="1"/>
          </p:nvPr>
        </p:nvSpPr>
        <p:spPr>
          <a:xfrm>
            <a:off x="4495800" y="1676400"/>
            <a:ext cx="5257800" cy="10668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lgn="ctr">
              <a:lnSpc>
                <a:spcPct val="80000"/>
              </a:lnSpc>
              <a:buNone/>
              <a:defRPr/>
            </a:pPr>
            <a:r>
              <a:rPr lang="en-US" sz="6000" b="1">
                <a:solidFill>
                  <a:srgbClr val="800080"/>
                </a:solidFill>
              </a:rPr>
              <a:t>Wear a Hat</a:t>
            </a:r>
            <a:r>
              <a:rPr lang="en-US" sz="6600" b="1"/>
              <a:t> </a:t>
            </a:r>
          </a:p>
        </p:txBody>
      </p:sp>
      <p:sp>
        <p:nvSpPr>
          <p:cNvPr id="87045" name="Text Box 5">
            <a:extLst>
              <a:ext uri="{FF2B5EF4-FFF2-40B4-BE49-F238E27FC236}">
                <a16:creationId xmlns:a16="http://schemas.microsoft.com/office/drawing/2014/main" id="{F2404036-0D48-4720-A6A1-5C1DEFF47D54}"/>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7046" name="Rectangle 6">
            <a:extLst>
              <a:ext uri="{FF2B5EF4-FFF2-40B4-BE49-F238E27FC236}">
                <a16:creationId xmlns:a16="http://schemas.microsoft.com/office/drawing/2014/main" id="{1F69F5F8-7267-433B-8516-4606BF6C860F}"/>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7047" name="Text Box 7">
            <a:extLst>
              <a:ext uri="{FF2B5EF4-FFF2-40B4-BE49-F238E27FC236}">
                <a16:creationId xmlns:a16="http://schemas.microsoft.com/office/drawing/2014/main" id="{D58B32D3-B4CF-4643-AD66-6C3150D36940}"/>
              </a:ext>
            </a:extLst>
          </p:cNvPr>
          <p:cNvSpPr txBox="1">
            <a:spLocks noChangeArrowheads="1"/>
          </p:cNvSpPr>
          <p:nvPr/>
        </p:nvSpPr>
        <p:spPr bwMode="auto">
          <a:xfrm>
            <a:off x="2743200" y="4038600"/>
            <a:ext cx="7086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800">
                <a:latin typeface="Verdana" charset="0"/>
                <a:ea typeface="ＭＳ Ｐゴシック" charset="0"/>
              </a:rPr>
              <a:t>A hat with a wide brim offers good sun protection for your eyes, ears, face, and the back of your neck.</a:t>
            </a:r>
          </a:p>
        </p:txBody>
      </p:sp>
      <p:pic>
        <p:nvPicPr>
          <p:cNvPr id="36873" name="Picture 12" descr="Wear a hat">
            <a:extLst>
              <a:ext uri="{FF2B5EF4-FFF2-40B4-BE49-F238E27FC236}">
                <a16:creationId xmlns:a16="http://schemas.microsoft.com/office/drawing/2014/main" id="{D3E43748-3DC5-41B9-9790-AB0362EDA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535114"/>
            <a:ext cx="2081213" cy="2046287"/>
          </a:xfrm>
          <a:prstGeom prst="rect">
            <a:avLst/>
          </a:prstGeom>
          <a:solidFill>
            <a:srgbClr val="800080"/>
          </a:solidFill>
          <a:ln w="2857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1746625A-4293-4B21-BF05-3149F01E6021}"/>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BDDB1A09-9218-4975-9E06-D5F92051ACF5}" type="slidenum">
              <a:rPr lang="en-US" altLang="en-US" sz="1000">
                <a:solidFill>
                  <a:srgbClr val="333399"/>
                </a:solidFill>
              </a:rPr>
              <a:pPr>
                <a:spcBef>
                  <a:spcPct val="0"/>
                </a:spcBef>
                <a:buClrTx/>
                <a:buFontTx/>
                <a:buNone/>
              </a:pPr>
              <a:t>17</a:t>
            </a:fld>
            <a:endParaRPr lang="en-US" altLang="en-US" sz="1000">
              <a:solidFill>
                <a:srgbClr val="333399"/>
              </a:solidFill>
            </a:endParaRPr>
          </a:p>
        </p:txBody>
      </p:sp>
      <p:sp>
        <p:nvSpPr>
          <p:cNvPr id="88066" name="Rectangle 2">
            <a:extLst>
              <a:ext uri="{FF2B5EF4-FFF2-40B4-BE49-F238E27FC236}">
                <a16:creationId xmlns:a16="http://schemas.microsoft.com/office/drawing/2014/main" id="{463B8C65-4F3C-4C35-9026-E677E0445DAE}"/>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8067" name="Rectangle 3">
            <a:extLst>
              <a:ext uri="{FF2B5EF4-FFF2-40B4-BE49-F238E27FC236}">
                <a16:creationId xmlns:a16="http://schemas.microsoft.com/office/drawing/2014/main" id="{BDB9ED2E-B716-4D61-9112-EEF20636CA65}"/>
              </a:ext>
            </a:extLst>
          </p:cNvPr>
          <p:cNvSpPr>
            <a:spLocks noGrp="1" noChangeArrowheads="1"/>
          </p:cNvSpPr>
          <p:nvPr>
            <p:ph type="title"/>
          </p:nvPr>
        </p:nvSpPr>
        <p:spPr>
          <a:xfrm>
            <a:off x="2057400" y="304800"/>
            <a:ext cx="7772400" cy="838200"/>
          </a:xfrm>
        </p:spPr>
        <p:txBody>
          <a:bodyPr/>
          <a:lstStyle/>
          <a:p>
            <a:pPr eaLnBrk="1" hangingPunct="1">
              <a:defRPr/>
            </a:pPr>
            <a:r>
              <a:rPr lang="en-US" sz="3600" b="1"/>
              <a:t>Sun Safety Action Steps</a:t>
            </a:r>
          </a:p>
        </p:txBody>
      </p:sp>
      <p:sp>
        <p:nvSpPr>
          <p:cNvPr id="88068" name="Rectangle 4">
            <a:extLst>
              <a:ext uri="{FF2B5EF4-FFF2-40B4-BE49-F238E27FC236}">
                <a16:creationId xmlns:a16="http://schemas.microsoft.com/office/drawing/2014/main" id="{72398479-E40F-43F3-B79E-B9E4E3D9C7CF}"/>
              </a:ext>
            </a:extLst>
          </p:cNvPr>
          <p:cNvSpPr>
            <a:spLocks noGrp="1" noChangeArrowheads="1"/>
          </p:cNvSpPr>
          <p:nvPr>
            <p:ph type="body" idx="1"/>
          </p:nvPr>
        </p:nvSpPr>
        <p:spPr>
          <a:xfrm>
            <a:off x="4495800" y="1600200"/>
            <a:ext cx="5257800" cy="20574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lgn="ctr">
              <a:lnSpc>
                <a:spcPct val="80000"/>
              </a:lnSpc>
              <a:buNone/>
              <a:defRPr/>
            </a:pPr>
            <a:r>
              <a:rPr lang="en-US" sz="6000" b="1">
                <a:solidFill>
                  <a:srgbClr val="800080"/>
                </a:solidFill>
              </a:rPr>
              <a:t>Wear </a:t>
            </a:r>
          </a:p>
          <a:p>
            <a:pPr marL="457200" indent="-457200" algn="ctr">
              <a:lnSpc>
                <a:spcPct val="80000"/>
              </a:lnSpc>
              <a:buNone/>
              <a:defRPr/>
            </a:pPr>
            <a:r>
              <a:rPr lang="en-US" sz="6000" b="1">
                <a:solidFill>
                  <a:srgbClr val="800080"/>
                </a:solidFill>
              </a:rPr>
              <a:t>Sunglasses</a:t>
            </a:r>
            <a:r>
              <a:rPr lang="en-US" sz="6600" b="1"/>
              <a:t> </a:t>
            </a:r>
          </a:p>
        </p:txBody>
      </p:sp>
      <p:sp>
        <p:nvSpPr>
          <p:cNvPr id="88069" name="Text Box 5">
            <a:extLst>
              <a:ext uri="{FF2B5EF4-FFF2-40B4-BE49-F238E27FC236}">
                <a16:creationId xmlns:a16="http://schemas.microsoft.com/office/drawing/2014/main" id="{056FD72C-869F-42F3-80B6-E7CA9C963651}"/>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8070" name="Rectangle 6">
            <a:extLst>
              <a:ext uri="{FF2B5EF4-FFF2-40B4-BE49-F238E27FC236}">
                <a16:creationId xmlns:a16="http://schemas.microsoft.com/office/drawing/2014/main" id="{68AAB75F-6B71-47A6-993D-877DE9B23FE6}"/>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8071" name="Text Box 7">
            <a:extLst>
              <a:ext uri="{FF2B5EF4-FFF2-40B4-BE49-F238E27FC236}">
                <a16:creationId xmlns:a16="http://schemas.microsoft.com/office/drawing/2014/main" id="{B7E85642-1F98-4F29-A42C-258106E37DA5}"/>
              </a:ext>
            </a:extLst>
          </p:cNvPr>
          <p:cNvSpPr txBox="1">
            <a:spLocks noChangeArrowheads="1"/>
          </p:cNvSpPr>
          <p:nvPr/>
        </p:nvSpPr>
        <p:spPr bwMode="auto">
          <a:xfrm>
            <a:off x="2743200" y="3944939"/>
            <a:ext cx="6934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800">
                <a:latin typeface="Verdana" charset="0"/>
                <a:ea typeface="ＭＳ Ｐゴシック" charset="0"/>
              </a:rPr>
              <a:t>Sunglasses that provide 99 to 100 percent UV protection will greatly reduce sun exposure that can lead to eye damage.</a:t>
            </a:r>
          </a:p>
        </p:txBody>
      </p:sp>
      <p:pic>
        <p:nvPicPr>
          <p:cNvPr id="38921" name="Picture 11" descr="actionSteps_r7_c9_f2">
            <a:extLst>
              <a:ext uri="{FF2B5EF4-FFF2-40B4-BE49-F238E27FC236}">
                <a16:creationId xmlns:a16="http://schemas.microsoft.com/office/drawing/2014/main" id="{DD150F66-79BC-44A3-9C24-6E794A89C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500188"/>
            <a:ext cx="2005013" cy="2005012"/>
          </a:xfrm>
          <a:prstGeom prst="rect">
            <a:avLst/>
          </a:prstGeom>
          <a:solidFill>
            <a:srgbClr val="800080"/>
          </a:solidFill>
          <a:ln w="2857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A33675D-9D0E-4775-B1E7-2506ACADA82D}"/>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A0455CB0-D4F6-4739-99AE-5037FE0ED310}" type="slidenum">
              <a:rPr lang="en-US" altLang="en-US" sz="1000">
                <a:solidFill>
                  <a:srgbClr val="333399"/>
                </a:solidFill>
              </a:rPr>
              <a:pPr>
                <a:spcBef>
                  <a:spcPct val="0"/>
                </a:spcBef>
                <a:buClrTx/>
                <a:buFontTx/>
                <a:buNone/>
              </a:pPr>
              <a:t>18</a:t>
            </a:fld>
            <a:endParaRPr lang="en-US" altLang="en-US" sz="1000">
              <a:solidFill>
                <a:srgbClr val="333399"/>
              </a:solidFill>
            </a:endParaRPr>
          </a:p>
        </p:txBody>
      </p:sp>
      <p:sp>
        <p:nvSpPr>
          <p:cNvPr id="89090" name="Rectangle 2">
            <a:extLst>
              <a:ext uri="{FF2B5EF4-FFF2-40B4-BE49-F238E27FC236}">
                <a16:creationId xmlns:a16="http://schemas.microsoft.com/office/drawing/2014/main" id="{9184D003-ED76-407D-B835-96CF4CF84104}"/>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89091" name="Rectangle 3">
            <a:extLst>
              <a:ext uri="{FF2B5EF4-FFF2-40B4-BE49-F238E27FC236}">
                <a16:creationId xmlns:a16="http://schemas.microsoft.com/office/drawing/2014/main" id="{B30C4FDB-24DB-42AC-B11D-BE2384FDAD5B}"/>
              </a:ext>
            </a:extLst>
          </p:cNvPr>
          <p:cNvSpPr>
            <a:spLocks noGrp="1" noChangeArrowheads="1"/>
          </p:cNvSpPr>
          <p:nvPr>
            <p:ph type="title"/>
          </p:nvPr>
        </p:nvSpPr>
        <p:spPr>
          <a:xfrm>
            <a:off x="2057400" y="304800"/>
            <a:ext cx="7772400" cy="838200"/>
          </a:xfrm>
        </p:spPr>
        <p:txBody>
          <a:bodyPr/>
          <a:lstStyle/>
          <a:p>
            <a:pPr eaLnBrk="1" hangingPunct="1">
              <a:defRPr/>
            </a:pPr>
            <a:r>
              <a:rPr lang="en-US" sz="3600" b="1"/>
              <a:t>Sun Safety Action Steps</a:t>
            </a:r>
          </a:p>
        </p:txBody>
      </p:sp>
      <p:sp>
        <p:nvSpPr>
          <p:cNvPr id="89092" name="Rectangle 4">
            <a:extLst>
              <a:ext uri="{FF2B5EF4-FFF2-40B4-BE49-F238E27FC236}">
                <a16:creationId xmlns:a16="http://schemas.microsoft.com/office/drawing/2014/main" id="{05B7B74A-CD74-4439-835E-E0CFE21B7979}"/>
              </a:ext>
            </a:extLst>
          </p:cNvPr>
          <p:cNvSpPr>
            <a:spLocks noGrp="1" noChangeArrowheads="1"/>
          </p:cNvSpPr>
          <p:nvPr>
            <p:ph type="body" idx="1"/>
          </p:nvPr>
        </p:nvSpPr>
        <p:spPr>
          <a:xfrm>
            <a:off x="4038600" y="1676400"/>
            <a:ext cx="6400800" cy="1981200"/>
          </a:xfrm>
          <a:extLst>
            <a:ext uri="{AF507438-7753-43E0-B8FC-AC1667EBCBE1}">
              <a14:hiddenEffects xmlns:a14="http://schemas.microsoft.com/office/drawing/2010/main">
                <a:effectLst>
                  <a:outerShdw blurRad="63500" dist="35921" dir="2700000" algn="ctr" rotWithShape="0">
                    <a:schemeClr val="tx1">
                      <a:alpha val="74997"/>
                    </a:schemeClr>
                  </a:outerShdw>
                </a:effectLst>
              </a14:hiddenEffects>
            </a:ext>
          </a:extLst>
        </p:spPr>
        <p:txBody>
          <a:bodyPr/>
          <a:lstStyle/>
          <a:p>
            <a:pPr marL="457200" indent="-457200" algn="ctr">
              <a:lnSpc>
                <a:spcPct val="80000"/>
              </a:lnSpc>
              <a:buNone/>
              <a:defRPr/>
            </a:pPr>
            <a:r>
              <a:rPr lang="en-US" sz="6000" b="1">
                <a:solidFill>
                  <a:srgbClr val="800080"/>
                </a:solidFill>
              </a:rPr>
              <a:t>Avoid Tanning Parlors</a:t>
            </a:r>
            <a:r>
              <a:rPr lang="en-US" sz="6000" b="1"/>
              <a:t> </a:t>
            </a:r>
          </a:p>
        </p:txBody>
      </p:sp>
      <p:sp>
        <p:nvSpPr>
          <p:cNvPr id="89093" name="Text Box 5">
            <a:extLst>
              <a:ext uri="{FF2B5EF4-FFF2-40B4-BE49-F238E27FC236}">
                <a16:creationId xmlns:a16="http://schemas.microsoft.com/office/drawing/2014/main" id="{5685DB29-24D6-40BB-BB1C-4889AFD032EE}"/>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89094" name="Rectangle 6">
            <a:extLst>
              <a:ext uri="{FF2B5EF4-FFF2-40B4-BE49-F238E27FC236}">
                <a16:creationId xmlns:a16="http://schemas.microsoft.com/office/drawing/2014/main" id="{986CB3BA-3E61-4867-B847-E0955B56B5E7}"/>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89095" name="Text Box 7">
            <a:extLst>
              <a:ext uri="{FF2B5EF4-FFF2-40B4-BE49-F238E27FC236}">
                <a16:creationId xmlns:a16="http://schemas.microsoft.com/office/drawing/2014/main" id="{9EFA0FAF-BCD2-4F8A-B3BC-9931408A0244}"/>
              </a:ext>
            </a:extLst>
          </p:cNvPr>
          <p:cNvSpPr txBox="1">
            <a:spLocks noChangeArrowheads="1"/>
          </p:cNvSpPr>
          <p:nvPr/>
        </p:nvSpPr>
        <p:spPr bwMode="auto">
          <a:xfrm>
            <a:off x="2743200" y="3886201"/>
            <a:ext cx="6934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800">
                <a:latin typeface="Verdana" charset="0"/>
                <a:ea typeface="ＭＳ Ｐゴシック" charset="0"/>
              </a:rPr>
              <a:t>The light source from sunbeds and sunlamps damages the skin and unprotected eyes.  It is a good idea to avoid artificial sources of UV light.</a:t>
            </a:r>
          </a:p>
        </p:txBody>
      </p:sp>
      <p:pic>
        <p:nvPicPr>
          <p:cNvPr id="40969" name="Picture 11" descr="Avoid sunlamps and tanning parlors">
            <a:extLst>
              <a:ext uri="{FF2B5EF4-FFF2-40B4-BE49-F238E27FC236}">
                <a16:creationId xmlns:a16="http://schemas.microsoft.com/office/drawing/2014/main" id="{C251D20B-4597-49C8-A257-A4C390D67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1520825"/>
            <a:ext cx="2005013" cy="1919288"/>
          </a:xfrm>
          <a:prstGeom prst="rect">
            <a:avLst/>
          </a:prstGeom>
          <a:solidFill>
            <a:srgbClr val="800080"/>
          </a:solidFill>
          <a:ln w="2857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5B62E19-379E-4559-A892-2545E583A0C4}"/>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6ECAD70E-1360-4538-AE84-BC2343B9C636}" type="slidenum">
              <a:rPr lang="en-US" altLang="en-US" sz="1000">
                <a:solidFill>
                  <a:srgbClr val="333399"/>
                </a:solidFill>
              </a:rPr>
              <a:pPr>
                <a:spcBef>
                  <a:spcPct val="0"/>
                </a:spcBef>
                <a:buClrTx/>
                <a:buFontTx/>
                <a:buNone/>
              </a:pPr>
              <a:t>19</a:t>
            </a:fld>
            <a:endParaRPr lang="en-US" altLang="en-US" sz="1000">
              <a:solidFill>
                <a:srgbClr val="333399"/>
              </a:solidFill>
            </a:endParaRPr>
          </a:p>
        </p:txBody>
      </p:sp>
      <p:sp>
        <p:nvSpPr>
          <p:cNvPr id="90114" name="Rectangle 2">
            <a:extLst>
              <a:ext uri="{FF2B5EF4-FFF2-40B4-BE49-F238E27FC236}">
                <a16:creationId xmlns:a16="http://schemas.microsoft.com/office/drawing/2014/main" id="{29818D9C-0285-4540-A243-69E159E77AC8}"/>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90115" name="Rectangle 3">
            <a:extLst>
              <a:ext uri="{FF2B5EF4-FFF2-40B4-BE49-F238E27FC236}">
                <a16:creationId xmlns:a16="http://schemas.microsoft.com/office/drawing/2014/main" id="{EE663991-2FDD-4B94-951B-F3967D515E49}"/>
              </a:ext>
            </a:extLst>
          </p:cNvPr>
          <p:cNvSpPr>
            <a:spLocks noGrp="1" noChangeArrowheads="1"/>
          </p:cNvSpPr>
          <p:nvPr>
            <p:ph type="title"/>
          </p:nvPr>
        </p:nvSpPr>
        <p:spPr>
          <a:xfrm>
            <a:off x="2057400" y="304800"/>
            <a:ext cx="7772400" cy="838200"/>
          </a:xfrm>
        </p:spPr>
        <p:txBody>
          <a:bodyPr/>
          <a:lstStyle/>
          <a:p>
            <a:pPr eaLnBrk="1" hangingPunct="1">
              <a:defRPr/>
            </a:pPr>
            <a:r>
              <a:rPr lang="en-US" sz="3600" b="1"/>
              <a:t>Sun Safety Action Steps</a:t>
            </a:r>
          </a:p>
        </p:txBody>
      </p:sp>
      <p:sp>
        <p:nvSpPr>
          <p:cNvPr id="90116" name="Rectangle 4">
            <a:extLst>
              <a:ext uri="{FF2B5EF4-FFF2-40B4-BE49-F238E27FC236}">
                <a16:creationId xmlns:a16="http://schemas.microsoft.com/office/drawing/2014/main" id="{AB5E4AAC-A90C-4799-BDD9-C1F325A768A3}"/>
              </a:ext>
            </a:extLst>
          </p:cNvPr>
          <p:cNvSpPr>
            <a:spLocks noGrp="1" noChangeArrowheads="1"/>
          </p:cNvSpPr>
          <p:nvPr>
            <p:ph type="body" idx="1"/>
          </p:nvPr>
        </p:nvSpPr>
        <p:spPr>
          <a:xfrm>
            <a:off x="4343400" y="1447800"/>
            <a:ext cx="5943600" cy="1981200"/>
          </a:xfrm>
          <a:effectLst>
            <a:outerShdw blurRad="63500" dist="35921" dir="2700000" algn="ctr" rotWithShape="0">
              <a:schemeClr val="tx1">
                <a:alpha val="74997"/>
              </a:schemeClr>
            </a:outerShdw>
          </a:effectLst>
        </p:spPr>
        <p:txBody>
          <a:bodyPr/>
          <a:lstStyle/>
          <a:p>
            <a:pPr marL="457200" indent="-457200" algn="ctr">
              <a:lnSpc>
                <a:spcPct val="80000"/>
              </a:lnSpc>
              <a:buNone/>
              <a:defRPr/>
            </a:pPr>
            <a:r>
              <a:rPr lang="en-US" sz="6000" b="1">
                <a:solidFill>
                  <a:srgbClr val="800080"/>
                </a:solidFill>
              </a:rPr>
              <a:t>Watch for</a:t>
            </a:r>
          </a:p>
          <a:p>
            <a:pPr marL="457200" indent="-457200" algn="ctr">
              <a:lnSpc>
                <a:spcPct val="80000"/>
              </a:lnSpc>
              <a:buNone/>
              <a:defRPr/>
            </a:pPr>
            <a:r>
              <a:rPr lang="en-US" sz="6000" b="1">
                <a:solidFill>
                  <a:srgbClr val="800080"/>
                </a:solidFill>
              </a:rPr>
              <a:t>the UV Index</a:t>
            </a:r>
            <a:r>
              <a:rPr lang="en-US" sz="6000" b="1"/>
              <a:t> </a:t>
            </a:r>
          </a:p>
        </p:txBody>
      </p:sp>
      <p:sp>
        <p:nvSpPr>
          <p:cNvPr id="90117" name="Text Box 5">
            <a:extLst>
              <a:ext uri="{FF2B5EF4-FFF2-40B4-BE49-F238E27FC236}">
                <a16:creationId xmlns:a16="http://schemas.microsoft.com/office/drawing/2014/main" id="{2509D7F4-99B9-4037-8D93-A98A873A647B}"/>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90118" name="Rectangle 6">
            <a:extLst>
              <a:ext uri="{FF2B5EF4-FFF2-40B4-BE49-F238E27FC236}">
                <a16:creationId xmlns:a16="http://schemas.microsoft.com/office/drawing/2014/main" id="{A951DCF6-B9E1-4B5B-B52E-440844C7CCE3}"/>
              </a:ext>
            </a:extLst>
          </p:cNvPr>
          <p:cNvSpPr>
            <a:spLocks noChangeArrowheads="1"/>
          </p:cNvSpPr>
          <p:nvPr/>
        </p:nvSpPr>
        <p:spPr bwMode="auto">
          <a:xfrm>
            <a:off x="9296400" y="609600"/>
            <a:ext cx="1295400" cy="228600"/>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90119" name="Text Box 7">
            <a:extLst>
              <a:ext uri="{FF2B5EF4-FFF2-40B4-BE49-F238E27FC236}">
                <a16:creationId xmlns:a16="http://schemas.microsoft.com/office/drawing/2014/main" id="{E568C310-3546-4586-93FC-1EF91009BF9D}"/>
              </a:ext>
            </a:extLst>
          </p:cNvPr>
          <p:cNvSpPr txBox="1">
            <a:spLocks noChangeArrowheads="1"/>
          </p:cNvSpPr>
          <p:nvPr/>
        </p:nvSpPr>
        <p:spPr bwMode="auto">
          <a:xfrm>
            <a:off x="2743200" y="3810000"/>
            <a:ext cx="7239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800">
                <a:latin typeface="Verdana" charset="0"/>
                <a:ea typeface="ＭＳ Ｐゴシック" charset="0"/>
              </a:rPr>
              <a:t>The UV Index provides important information to help you plan your outdoor activities in ways that prevent overexposure to the sun.  The UV Index is issued daily across the United States.</a:t>
            </a:r>
          </a:p>
        </p:txBody>
      </p:sp>
      <p:pic>
        <p:nvPicPr>
          <p:cNvPr id="43017" name="Picture 12" descr="UV Index">
            <a:extLst>
              <a:ext uri="{FF2B5EF4-FFF2-40B4-BE49-F238E27FC236}">
                <a16:creationId xmlns:a16="http://schemas.microsoft.com/office/drawing/2014/main" id="{849926C1-A6BC-44FF-9725-F23663296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409700"/>
            <a:ext cx="2019300" cy="20193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
            <a:extLst>
              <a:ext uri="{FF2B5EF4-FFF2-40B4-BE49-F238E27FC236}">
                <a16:creationId xmlns:a16="http://schemas.microsoft.com/office/drawing/2014/main" id="{265EB2D9-1EA6-4363-A3A5-6F49B64E0ED8}"/>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CA9F7F88-CCE2-4560-BC24-B79821F52E6C}" type="slidenum">
              <a:rPr lang="en-US" altLang="en-US" sz="1000">
                <a:solidFill>
                  <a:srgbClr val="333399"/>
                </a:solidFill>
              </a:rPr>
              <a:pPr>
                <a:spcBef>
                  <a:spcPct val="0"/>
                </a:spcBef>
                <a:buClrTx/>
                <a:buFontTx/>
                <a:buNone/>
              </a:pPr>
              <a:t>2</a:t>
            </a:fld>
            <a:endParaRPr lang="en-US" altLang="en-US" sz="1000">
              <a:solidFill>
                <a:srgbClr val="333399"/>
              </a:solidFill>
            </a:endParaRPr>
          </a:p>
        </p:txBody>
      </p:sp>
      <p:grpSp>
        <p:nvGrpSpPr>
          <p:cNvPr id="148482" name="Group 2">
            <a:extLst>
              <a:ext uri="{FF2B5EF4-FFF2-40B4-BE49-F238E27FC236}">
                <a16:creationId xmlns:a16="http://schemas.microsoft.com/office/drawing/2014/main" id="{B11609C7-43AF-4291-8FD0-45B06E57E2D4}"/>
              </a:ext>
            </a:extLst>
          </p:cNvPr>
          <p:cNvGrpSpPr>
            <a:grpSpLocks/>
          </p:cNvGrpSpPr>
          <p:nvPr/>
        </p:nvGrpSpPr>
        <p:grpSpPr bwMode="auto">
          <a:xfrm>
            <a:off x="3200400" y="1371600"/>
            <a:ext cx="5410200" cy="4648200"/>
            <a:chOff x="2214" y="3494"/>
            <a:chExt cx="971" cy="761"/>
          </a:xfrm>
        </p:grpSpPr>
        <p:sp>
          <p:nvSpPr>
            <p:cNvPr id="10260" name="Freeform 3">
              <a:extLst>
                <a:ext uri="{FF2B5EF4-FFF2-40B4-BE49-F238E27FC236}">
                  <a16:creationId xmlns:a16="http://schemas.microsoft.com/office/drawing/2014/main" id="{0EB0EAAA-1653-4A21-9779-2BCC2C6833C7}"/>
                </a:ext>
              </a:extLst>
            </p:cNvPr>
            <p:cNvSpPr>
              <a:spLocks/>
            </p:cNvSpPr>
            <p:nvPr/>
          </p:nvSpPr>
          <p:spPr bwMode="auto">
            <a:xfrm>
              <a:off x="2708" y="3494"/>
              <a:ext cx="46" cy="244"/>
            </a:xfrm>
            <a:custGeom>
              <a:avLst/>
              <a:gdLst>
                <a:gd name="T0" fmla="*/ 29 w 46"/>
                <a:gd name="T1" fmla="*/ 153 h 244"/>
                <a:gd name="T2" fmla="*/ 34 w 46"/>
                <a:gd name="T3" fmla="*/ 153 h 244"/>
                <a:gd name="T4" fmla="*/ 34 w 46"/>
                <a:gd name="T5" fmla="*/ 153 h 244"/>
                <a:gd name="T6" fmla="*/ 34 w 46"/>
                <a:gd name="T7" fmla="*/ 170 h 244"/>
                <a:gd name="T8" fmla="*/ 34 w 46"/>
                <a:gd name="T9" fmla="*/ 170 h 244"/>
                <a:gd name="T10" fmla="*/ 34 w 46"/>
                <a:gd name="T11" fmla="*/ 165 h 244"/>
                <a:gd name="T12" fmla="*/ 34 w 46"/>
                <a:gd name="T13" fmla="*/ 187 h 244"/>
                <a:gd name="T14" fmla="*/ 40 w 46"/>
                <a:gd name="T15" fmla="*/ 204 h 244"/>
                <a:gd name="T16" fmla="*/ 46 w 46"/>
                <a:gd name="T17" fmla="*/ 216 h 244"/>
                <a:gd name="T18" fmla="*/ 46 w 46"/>
                <a:gd name="T19" fmla="*/ 227 h 244"/>
                <a:gd name="T20" fmla="*/ 40 w 46"/>
                <a:gd name="T21" fmla="*/ 233 h 244"/>
                <a:gd name="T22" fmla="*/ 34 w 46"/>
                <a:gd name="T23" fmla="*/ 238 h 244"/>
                <a:gd name="T24" fmla="*/ 40 w 46"/>
                <a:gd name="T25" fmla="*/ 238 h 244"/>
                <a:gd name="T26" fmla="*/ 40 w 46"/>
                <a:gd name="T27" fmla="*/ 244 h 244"/>
                <a:gd name="T28" fmla="*/ 34 w 46"/>
                <a:gd name="T29" fmla="*/ 244 h 244"/>
                <a:gd name="T30" fmla="*/ 29 w 46"/>
                <a:gd name="T31" fmla="*/ 244 h 244"/>
                <a:gd name="T32" fmla="*/ 23 w 46"/>
                <a:gd name="T33" fmla="*/ 233 h 244"/>
                <a:gd name="T34" fmla="*/ 23 w 46"/>
                <a:gd name="T35" fmla="*/ 227 h 244"/>
                <a:gd name="T36" fmla="*/ 17 w 46"/>
                <a:gd name="T37" fmla="*/ 221 h 244"/>
                <a:gd name="T38" fmla="*/ 17 w 46"/>
                <a:gd name="T39" fmla="*/ 227 h 244"/>
                <a:gd name="T40" fmla="*/ 12 w 46"/>
                <a:gd name="T41" fmla="*/ 227 h 244"/>
                <a:gd name="T42" fmla="*/ 12 w 46"/>
                <a:gd name="T43" fmla="*/ 227 h 244"/>
                <a:gd name="T44" fmla="*/ 6 w 46"/>
                <a:gd name="T45" fmla="*/ 227 h 244"/>
                <a:gd name="T46" fmla="*/ 0 w 46"/>
                <a:gd name="T47" fmla="*/ 187 h 244"/>
                <a:gd name="T48" fmla="*/ 0 w 46"/>
                <a:gd name="T49" fmla="*/ 148 h 244"/>
                <a:gd name="T50" fmla="*/ 0 w 46"/>
                <a:gd name="T51" fmla="*/ 62 h 244"/>
                <a:gd name="T52" fmla="*/ 0 w 46"/>
                <a:gd name="T53" fmla="*/ 51 h 244"/>
                <a:gd name="T54" fmla="*/ 0 w 46"/>
                <a:gd name="T55" fmla="*/ 34 h 244"/>
                <a:gd name="T56" fmla="*/ 6 w 46"/>
                <a:gd name="T57" fmla="*/ 45 h 244"/>
                <a:gd name="T58" fmla="*/ 6 w 46"/>
                <a:gd name="T59" fmla="*/ 57 h 244"/>
                <a:gd name="T60" fmla="*/ 6 w 46"/>
                <a:gd name="T61" fmla="*/ 40 h 244"/>
                <a:gd name="T62" fmla="*/ 6 w 46"/>
                <a:gd name="T63" fmla="*/ 57 h 244"/>
                <a:gd name="T64" fmla="*/ 12 w 46"/>
                <a:gd name="T65" fmla="*/ 57 h 244"/>
                <a:gd name="T66" fmla="*/ 12 w 46"/>
                <a:gd name="T67" fmla="*/ 0 h 244"/>
                <a:gd name="T68" fmla="*/ 12 w 46"/>
                <a:gd name="T69" fmla="*/ 40 h 244"/>
                <a:gd name="T70" fmla="*/ 17 w 46"/>
                <a:gd name="T71" fmla="*/ 79 h 244"/>
                <a:gd name="T72" fmla="*/ 23 w 46"/>
                <a:gd name="T73" fmla="*/ 113 h 244"/>
                <a:gd name="T74" fmla="*/ 29 w 46"/>
                <a:gd name="T75" fmla="*/ 153 h 244"/>
                <a:gd name="T76" fmla="*/ 29 w 46"/>
                <a:gd name="T77" fmla="*/ 153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244">
                  <a:moveTo>
                    <a:pt x="29" y="153"/>
                  </a:moveTo>
                  <a:lnTo>
                    <a:pt x="34" y="153"/>
                  </a:lnTo>
                  <a:lnTo>
                    <a:pt x="34" y="170"/>
                  </a:lnTo>
                  <a:lnTo>
                    <a:pt x="34" y="165"/>
                  </a:lnTo>
                  <a:lnTo>
                    <a:pt x="34" y="187"/>
                  </a:lnTo>
                  <a:lnTo>
                    <a:pt x="40" y="204"/>
                  </a:lnTo>
                  <a:lnTo>
                    <a:pt x="46" y="216"/>
                  </a:lnTo>
                  <a:lnTo>
                    <a:pt x="46" y="227"/>
                  </a:lnTo>
                  <a:lnTo>
                    <a:pt x="40" y="233"/>
                  </a:lnTo>
                  <a:lnTo>
                    <a:pt x="34" y="238"/>
                  </a:lnTo>
                  <a:lnTo>
                    <a:pt x="40" y="238"/>
                  </a:lnTo>
                  <a:lnTo>
                    <a:pt x="40" y="244"/>
                  </a:lnTo>
                  <a:lnTo>
                    <a:pt x="34" y="244"/>
                  </a:lnTo>
                  <a:lnTo>
                    <a:pt x="29" y="244"/>
                  </a:lnTo>
                  <a:lnTo>
                    <a:pt x="23" y="233"/>
                  </a:lnTo>
                  <a:lnTo>
                    <a:pt x="23" y="227"/>
                  </a:lnTo>
                  <a:lnTo>
                    <a:pt x="17" y="221"/>
                  </a:lnTo>
                  <a:lnTo>
                    <a:pt x="17" y="227"/>
                  </a:lnTo>
                  <a:lnTo>
                    <a:pt x="12" y="227"/>
                  </a:lnTo>
                  <a:lnTo>
                    <a:pt x="6" y="227"/>
                  </a:lnTo>
                  <a:lnTo>
                    <a:pt x="0" y="187"/>
                  </a:lnTo>
                  <a:lnTo>
                    <a:pt x="0" y="148"/>
                  </a:lnTo>
                  <a:lnTo>
                    <a:pt x="0" y="62"/>
                  </a:lnTo>
                  <a:lnTo>
                    <a:pt x="0" y="51"/>
                  </a:lnTo>
                  <a:lnTo>
                    <a:pt x="0" y="34"/>
                  </a:lnTo>
                  <a:lnTo>
                    <a:pt x="6" y="45"/>
                  </a:lnTo>
                  <a:lnTo>
                    <a:pt x="6" y="57"/>
                  </a:lnTo>
                  <a:lnTo>
                    <a:pt x="6" y="40"/>
                  </a:lnTo>
                  <a:lnTo>
                    <a:pt x="6" y="57"/>
                  </a:lnTo>
                  <a:lnTo>
                    <a:pt x="12" y="57"/>
                  </a:lnTo>
                  <a:lnTo>
                    <a:pt x="12" y="0"/>
                  </a:lnTo>
                  <a:lnTo>
                    <a:pt x="12" y="40"/>
                  </a:lnTo>
                  <a:lnTo>
                    <a:pt x="17" y="79"/>
                  </a:lnTo>
                  <a:lnTo>
                    <a:pt x="23" y="113"/>
                  </a:lnTo>
                  <a:lnTo>
                    <a:pt x="29" y="15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4">
              <a:extLst>
                <a:ext uri="{FF2B5EF4-FFF2-40B4-BE49-F238E27FC236}">
                  <a16:creationId xmlns:a16="http://schemas.microsoft.com/office/drawing/2014/main" id="{DA8FD5D3-F86A-4CC7-B89F-7FA7E9008FCD}"/>
                </a:ext>
              </a:extLst>
            </p:cNvPr>
            <p:cNvSpPr>
              <a:spLocks/>
            </p:cNvSpPr>
            <p:nvPr/>
          </p:nvSpPr>
          <p:spPr bwMode="auto">
            <a:xfrm>
              <a:off x="2833" y="3556"/>
              <a:ext cx="80" cy="193"/>
            </a:xfrm>
            <a:custGeom>
              <a:avLst/>
              <a:gdLst>
                <a:gd name="T0" fmla="*/ 23 w 80"/>
                <a:gd name="T1" fmla="*/ 171 h 193"/>
                <a:gd name="T2" fmla="*/ 12 w 80"/>
                <a:gd name="T3" fmla="*/ 182 h 193"/>
                <a:gd name="T4" fmla="*/ 0 w 80"/>
                <a:gd name="T5" fmla="*/ 193 h 193"/>
                <a:gd name="T6" fmla="*/ 0 w 80"/>
                <a:gd name="T7" fmla="*/ 171 h 193"/>
                <a:gd name="T8" fmla="*/ 6 w 80"/>
                <a:gd name="T9" fmla="*/ 154 h 193"/>
                <a:gd name="T10" fmla="*/ 23 w 80"/>
                <a:gd name="T11" fmla="*/ 108 h 193"/>
                <a:gd name="T12" fmla="*/ 46 w 80"/>
                <a:gd name="T13" fmla="*/ 57 h 193"/>
                <a:gd name="T14" fmla="*/ 74 w 80"/>
                <a:gd name="T15" fmla="*/ 12 h 193"/>
                <a:gd name="T16" fmla="*/ 80 w 80"/>
                <a:gd name="T17" fmla="*/ 0 h 193"/>
                <a:gd name="T18" fmla="*/ 51 w 80"/>
                <a:gd name="T19" fmla="*/ 86 h 193"/>
                <a:gd name="T20" fmla="*/ 23 w 80"/>
                <a:gd name="T21" fmla="*/ 171 h 193"/>
                <a:gd name="T22" fmla="*/ 23 w 80"/>
                <a:gd name="T23" fmla="*/ 17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193">
                  <a:moveTo>
                    <a:pt x="23" y="171"/>
                  </a:moveTo>
                  <a:lnTo>
                    <a:pt x="12" y="182"/>
                  </a:lnTo>
                  <a:lnTo>
                    <a:pt x="0" y="193"/>
                  </a:lnTo>
                  <a:lnTo>
                    <a:pt x="0" y="171"/>
                  </a:lnTo>
                  <a:lnTo>
                    <a:pt x="6" y="154"/>
                  </a:lnTo>
                  <a:lnTo>
                    <a:pt x="23" y="108"/>
                  </a:lnTo>
                  <a:lnTo>
                    <a:pt x="46" y="57"/>
                  </a:lnTo>
                  <a:lnTo>
                    <a:pt x="74" y="12"/>
                  </a:lnTo>
                  <a:lnTo>
                    <a:pt x="80" y="0"/>
                  </a:lnTo>
                  <a:lnTo>
                    <a:pt x="51" y="86"/>
                  </a:lnTo>
                  <a:lnTo>
                    <a:pt x="23" y="1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
              <a:extLst>
                <a:ext uri="{FF2B5EF4-FFF2-40B4-BE49-F238E27FC236}">
                  <a16:creationId xmlns:a16="http://schemas.microsoft.com/office/drawing/2014/main" id="{FBC20D62-E7EC-4D4E-8386-17128DCB66B7}"/>
                </a:ext>
              </a:extLst>
            </p:cNvPr>
            <p:cNvSpPr>
              <a:spLocks/>
            </p:cNvSpPr>
            <p:nvPr/>
          </p:nvSpPr>
          <p:spPr bwMode="auto">
            <a:xfrm>
              <a:off x="2515" y="3573"/>
              <a:ext cx="85" cy="171"/>
            </a:xfrm>
            <a:custGeom>
              <a:avLst/>
              <a:gdLst>
                <a:gd name="T0" fmla="*/ 80 w 85"/>
                <a:gd name="T1" fmla="*/ 148 h 171"/>
                <a:gd name="T2" fmla="*/ 85 w 85"/>
                <a:gd name="T3" fmla="*/ 148 h 171"/>
                <a:gd name="T4" fmla="*/ 85 w 85"/>
                <a:gd name="T5" fmla="*/ 148 h 171"/>
                <a:gd name="T6" fmla="*/ 85 w 85"/>
                <a:gd name="T7" fmla="*/ 159 h 171"/>
                <a:gd name="T8" fmla="*/ 85 w 85"/>
                <a:gd name="T9" fmla="*/ 171 h 171"/>
                <a:gd name="T10" fmla="*/ 80 w 85"/>
                <a:gd name="T11" fmla="*/ 171 h 171"/>
                <a:gd name="T12" fmla="*/ 74 w 85"/>
                <a:gd name="T13" fmla="*/ 171 h 171"/>
                <a:gd name="T14" fmla="*/ 51 w 85"/>
                <a:gd name="T15" fmla="*/ 148 h 171"/>
                <a:gd name="T16" fmla="*/ 34 w 85"/>
                <a:gd name="T17" fmla="*/ 114 h 171"/>
                <a:gd name="T18" fmla="*/ 23 w 85"/>
                <a:gd name="T19" fmla="*/ 86 h 171"/>
                <a:gd name="T20" fmla="*/ 12 w 85"/>
                <a:gd name="T21" fmla="*/ 57 h 171"/>
                <a:gd name="T22" fmla="*/ 23 w 85"/>
                <a:gd name="T23" fmla="*/ 80 h 171"/>
                <a:gd name="T24" fmla="*/ 12 w 85"/>
                <a:gd name="T25" fmla="*/ 40 h 171"/>
                <a:gd name="T26" fmla="*/ 0 w 85"/>
                <a:gd name="T27" fmla="*/ 0 h 171"/>
                <a:gd name="T28" fmla="*/ 40 w 85"/>
                <a:gd name="T29" fmla="*/ 74 h 171"/>
                <a:gd name="T30" fmla="*/ 80 w 85"/>
                <a:gd name="T31" fmla="*/ 148 h 171"/>
                <a:gd name="T32" fmla="*/ 80 w 85"/>
                <a:gd name="T33" fmla="*/ 148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71">
                  <a:moveTo>
                    <a:pt x="80" y="148"/>
                  </a:moveTo>
                  <a:lnTo>
                    <a:pt x="85" y="148"/>
                  </a:lnTo>
                  <a:lnTo>
                    <a:pt x="85" y="159"/>
                  </a:lnTo>
                  <a:lnTo>
                    <a:pt x="85" y="171"/>
                  </a:lnTo>
                  <a:lnTo>
                    <a:pt x="80" y="171"/>
                  </a:lnTo>
                  <a:lnTo>
                    <a:pt x="74" y="171"/>
                  </a:lnTo>
                  <a:lnTo>
                    <a:pt x="51" y="148"/>
                  </a:lnTo>
                  <a:lnTo>
                    <a:pt x="34" y="114"/>
                  </a:lnTo>
                  <a:lnTo>
                    <a:pt x="23" y="86"/>
                  </a:lnTo>
                  <a:lnTo>
                    <a:pt x="12" y="57"/>
                  </a:lnTo>
                  <a:lnTo>
                    <a:pt x="23" y="80"/>
                  </a:lnTo>
                  <a:lnTo>
                    <a:pt x="12" y="40"/>
                  </a:lnTo>
                  <a:lnTo>
                    <a:pt x="0" y="0"/>
                  </a:lnTo>
                  <a:lnTo>
                    <a:pt x="40" y="74"/>
                  </a:lnTo>
                  <a:lnTo>
                    <a:pt x="80" y="1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6">
              <a:extLst>
                <a:ext uri="{FF2B5EF4-FFF2-40B4-BE49-F238E27FC236}">
                  <a16:creationId xmlns:a16="http://schemas.microsoft.com/office/drawing/2014/main" id="{06AE2372-BFF6-41A6-8C62-CAD11A291E0B}"/>
                </a:ext>
              </a:extLst>
            </p:cNvPr>
            <p:cNvSpPr>
              <a:spLocks/>
            </p:cNvSpPr>
            <p:nvPr/>
          </p:nvSpPr>
          <p:spPr bwMode="auto">
            <a:xfrm>
              <a:off x="2714" y="3619"/>
              <a:ext cx="1" cy="23"/>
            </a:xfrm>
            <a:custGeom>
              <a:avLst/>
              <a:gdLst>
                <a:gd name="T0" fmla="*/ 0 w 1"/>
                <a:gd name="T1" fmla="*/ 0 h 23"/>
                <a:gd name="T2" fmla="*/ 0 w 1"/>
                <a:gd name="T3" fmla="*/ 23 h 23"/>
                <a:gd name="T4" fmla="*/ 0 w 1"/>
                <a:gd name="T5" fmla="*/ 0 h 23"/>
                <a:gd name="T6" fmla="*/ 0 w 1"/>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3">
                  <a:moveTo>
                    <a:pt x="0" y="0"/>
                  </a:moveTo>
                  <a:lnTo>
                    <a:pt x="0" y="2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7">
              <a:extLst>
                <a:ext uri="{FF2B5EF4-FFF2-40B4-BE49-F238E27FC236}">
                  <a16:creationId xmlns:a16="http://schemas.microsoft.com/office/drawing/2014/main" id="{F48887D2-4697-424C-991D-6421EE3C1920}"/>
                </a:ext>
              </a:extLst>
            </p:cNvPr>
            <p:cNvSpPr>
              <a:spLocks/>
            </p:cNvSpPr>
            <p:nvPr/>
          </p:nvSpPr>
          <p:spPr bwMode="auto">
            <a:xfrm>
              <a:off x="2890" y="3681"/>
              <a:ext cx="204" cy="165"/>
            </a:xfrm>
            <a:custGeom>
              <a:avLst/>
              <a:gdLst>
                <a:gd name="T0" fmla="*/ 204 w 204"/>
                <a:gd name="T1" fmla="*/ 6 h 165"/>
                <a:gd name="T2" fmla="*/ 125 w 204"/>
                <a:gd name="T3" fmla="*/ 68 h 165"/>
                <a:gd name="T4" fmla="*/ 91 w 204"/>
                <a:gd name="T5" fmla="*/ 103 h 165"/>
                <a:gd name="T6" fmla="*/ 62 w 204"/>
                <a:gd name="T7" fmla="*/ 148 h 165"/>
                <a:gd name="T8" fmla="*/ 34 w 204"/>
                <a:gd name="T9" fmla="*/ 159 h 165"/>
                <a:gd name="T10" fmla="*/ 6 w 204"/>
                <a:gd name="T11" fmla="*/ 165 h 165"/>
                <a:gd name="T12" fmla="*/ 6 w 204"/>
                <a:gd name="T13" fmla="*/ 159 h 165"/>
                <a:gd name="T14" fmla="*/ 6 w 204"/>
                <a:gd name="T15" fmla="*/ 154 h 165"/>
                <a:gd name="T16" fmla="*/ 0 w 204"/>
                <a:gd name="T17" fmla="*/ 154 h 165"/>
                <a:gd name="T18" fmla="*/ 6 w 204"/>
                <a:gd name="T19" fmla="*/ 148 h 165"/>
                <a:gd name="T20" fmla="*/ 11 w 204"/>
                <a:gd name="T21" fmla="*/ 142 h 165"/>
                <a:gd name="T22" fmla="*/ 6 w 204"/>
                <a:gd name="T23" fmla="*/ 131 h 165"/>
                <a:gd name="T24" fmla="*/ 6 w 204"/>
                <a:gd name="T25" fmla="*/ 131 h 165"/>
                <a:gd name="T26" fmla="*/ 0 w 204"/>
                <a:gd name="T27" fmla="*/ 131 h 165"/>
                <a:gd name="T28" fmla="*/ 6 w 204"/>
                <a:gd name="T29" fmla="*/ 125 h 165"/>
                <a:gd name="T30" fmla="*/ 11 w 204"/>
                <a:gd name="T31" fmla="*/ 125 h 165"/>
                <a:gd name="T32" fmla="*/ 17 w 204"/>
                <a:gd name="T33" fmla="*/ 114 h 165"/>
                <a:gd name="T34" fmla="*/ 28 w 204"/>
                <a:gd name="T35" fmla="*/ 114 h 165"/>
                <a:gd name="T36" fmla="*/ 40 w 204"/>
                <a:gd name="T37" fmla="*/ 108 h 165"/>
                <a:gd name="T38" fmla="*/ 80 w 204"/>
                <a:gd name="T39" fmla="*/ 80 h 165"/>
                <a:gd name="T40" fmla="*/ 114 w 204"/>
                <a:gd name="T41" fmla="*/ 51 h 165"/>
                <a:gd name="T42" fmla="*/ 153 w 204"/>
                <a:gd name="T43" fmla="*/ 23 h 165"/>
                <a:gd name="T44" fmla="*/ 193 w 204"/>
                <a:gd name="T45" fmla="*/ 0 h 165"/>
                <a:gd name="T46" fmla="*/ 199 w 204"/>
                <a:gd name="T47" fmla="*/ 0 h 165"/>
                <a:gd name="T48" fmla="*/ 204 w 204"/>
                <a:gd name="T49" fmla="*/ 6 h 165"/>
                <a:gd name="T50" fmla="*/ 204 w 204"/>
                <a:gd name="T51" fmla="*/ 6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165">
                  <a:moveTo>
                    <a:pt x="204" y="6"/>
                  </a:moveTo>
                  <a:lnTo>
                    <a:pt x="125" y="68"/>
                  </a:lnTo>
                  <a:lnTo>
                    <a:pt x="91" y="103"/>
                  </a:lnTo>
                  <a:lnTo>
                    <a:pt x="62" y="148"/>
                  </a:lnTo>
                  <a:lnTo>
                    <a:pt x="34" y="159"/>
                  </a:lnTo>
                  <a:lnTo>
                    <a:pt x="6" y="165"/>
                  </a:lnTo>
                  <a:lnTo>
                    <a:pt x="6" y="159"/>
                  </a:lnTo>
                  <a:lnTo>
                    <a:pt x="6" y="154"/>
                  </a:lnTo>
                  <a:lnTo>
                    <a:pt x="0" y="154"/>
                  </a:lnTo>
                  <a:lnTo>
                    <a:pt x="6" y="148"/>
                  </a:lnTo>
                  <a:lnTo>
                    <a:pt x="11" y="142"/>
                  </a:lnTo>
                  <a:lnTo>
                    <a:pt x="6" y="131"/>
                  </a:lnTo>
                  <a:lnTo>
                    <a:pt x="0" y="131"/>
                  </a:lnTo>
                  <a:lnTo>
                    <a:pt x="6" y="125"/>
                  </a:lnTo>
                  <a:lnTo>
                    <a:pt x="11" y="125"/>
                  </a:lnTo>
                  <a:lnTo>
                    <a:pt x="17" y="114"/>
                  </a:lnTo>
                  <a:lnTo>
                    <a:pt x="28" y="114"/>
                  </a:lnTo>
                  <a:lnTo>
                    <a:pt x="40" y="108"/>
                  </a:lnTo>
                  <a:lnTo>
                    <a:pt x="80" y="80"/>
                  </a:lnTo>
                  <a:lnTo>
                    <a:pt x="114" y="51"/>
                  </a:lnTo>
                  <a:lnTo>
                    <a:pt x="153" y="23"/>
                  </a:lnTo>
                  <a:lnTo>
                    <a:pt x="193" y="0"/>
                  </a:lnTo>
                  <a:lnTo>
                    <a:pt x="199" y="0"/>
                  </a:lnTo>
                  <a:lnTo>
                    <a:pt x="204"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8">
              <a:extLst>
                <a:ext uri="{FF2B5EF4-FFF2-40B4-BE49-F238E27FC236}">
                  <a16:creationId xmlns:a16="http://schemas.microsoft.com/office/drawing/2014/main" id="{04490989-FDDA-4CE3-A6E4-1AB6F19A1E3F}"/>
                </a:ext>
              </a:extLst>
            </p:cNvPr>
            <p:cNvSpPr>
              <a:spLocks/>
            </p:cNvSpPr>
            <p:nvPr/>
          </p:nvSpPr>
          <p:spPr bwMode="auto">
            <a:xfrm>
              <a:off x="2356" y="3738"/>
              <a:ext cx="148" cy="136"/>
            </a:xfrm>
            <a:custGeom>
              <a:avLst/>
              <a:gdLst>
                <a:gd name="T0" fmla="*/ 29 w 148"/>
                <a:gd name="T1" fmla="*/ 23 h 136"/>
                <a:gd name="T2" fmla="*/ 34 w 148"/>
                <a:gd name="T3" fmla="*/ 23 h 136"/>
                <a:gd name="T4" fmla="*/ 74 w 148"/>
                <a:gd name="T5" fmla="*/ 51 h 136"/>
                <a:gd name="T6" fmla="*/ 91 w 148"/>
                <a:gd name="T7" fmla="*/ 68 h 136"/>
                <a:gd name="T8" fmla="*/ 114 w 148"/>
                <a:gd name="T9" fmla="*/ 74 h 136"/>
                <a:gd name="T10" fmla="*/ 131 w 148"/>
                <a:gd name="T11" fmla="*/ 74 h 136"/>
                <a:gd name="T12" fmla="*/ 131 w 148"/>
                <a:gd name="T13" fmla="*/ 80 h 136"/>
                <a:gd name="T14" fmla="*/ 136 w 148"/>
                <a:gd name="T15" fmla="*/ 85 h 136"/>
                <a:gd name="T16" fmla="*/ 142 w 148"/>
                <a:gd name="T17" fmla="*/ 85 h 136"/>
                <a:gd name="T18" fmla="*/ 142 w 148"/>
                <a:gd name="T19" fmla="*/ 91 h 136"/>
                <a:gd name="T20" fmla="*/ 142 w 148"/>
                <a:gd name="T21" fmla="*/ 91 h 136"/>
                <a:gd name="T22" fmla="*/ 136 w 148"/>
                <a:gd name="T23" fmla="*/ 91 h 136"/>
                <a:gd name="T24" fmla="*/ 142 w 148"/>
                <a:gd name="T25" fmla="*/ 97 h 136"/>
                <a:gd name="T26" fmla="*/ 148 w 148"/>
                <a:gd name="T27" fmla="*/ 102 h 136"/>
                <a:gd name="T28" fmla="*/ 142 w 148"/>
                <a:gd name="T29" fmla="*/ 108 h 136"/>
                <a:gd name="T30" fmla="*/ 136 w 148"/>
                <a:gd name="T31" fmla="*/ 108 h 136"/>
                <a:gd name="T32" fmla="*/ 131 w 148"/>
                <a:gd name="T33" fmla="*/ 114 h 136"/>
                <a:gd name="T34" fmla="*/ 131 w 148"/>
                <a:gd name="T35" fmla="*/ 119 h 136"/>
                <a:gd name="T36" fmla="*/ 131 w 148"/>
                <a:gd name="T37" fmla="*/ 136 h 136"/>
                <a:gd name="T38" fmla="*/ 97 w 148"/>
                <a:gd name="T39" fmla="*/ 119 h 136"/>
                <a:gd name="T40" fmla="*/ 68 w 148"/>
                <a:gd name="T41" fmla="*/ 97 h 136"/>
                <a:gd name="T42" fmla="*/ 46 w 148"/>
                <a:gd name="T43" fmla="*/ 68 h 136"/>
                <a:gd name="T44" fmla="*/ 23 w 148"/>
                <a:gd name="T45" fmla="*/ 40 h 136"/>
                <a:gd name="T46" fmla="*/ 34 w 148"/>
                <a:gd name="T47" fmla="*/ 51 h 136"/>
                <a:gd name="T48" fmla="*/ 34 w 148"/>
                <a:gd name="T49" fmla="*/ 51 h 136"/>
                <a:gd name="T50" fmla="*/ 29 w 148"/>
                <a:gd name="T51" fmla="*/ 51 h 136"/>
                <a:gd name="T52" fmla="*/ 40 w 148"/>
                <a:gd name="T53" fmla="*/ 57 h 136"/>
                <a:gd name="T54" fmla="*/ 51 w 148"/>
                <a:gd name="T55" fmla="*/ 63 h 136"/>
                <a:gd name="T56" fmla="*/ 40 w 148"/>
                <a:gd name="T57" fmla="*/ 51 h 136"/>
                <a:gd name="T58" fmla="*/ 29 w 148"/>
                <a:gd name="T59" fmla="*/ 40 h 136"/>
                <a:gd name="T60" fmla="*/ 40 w 148"/>
                <a:gd name="T61" fmla="*/ 46 h 136"/>
                <a:gd name="T62" fmla="*/ 51 w 148"/>
                <a:gd name="T63" fmla="*/ 57 h 136"/>
                <a:gd name="T64" fmla="*/ 40 w 148"/>
                <a:gd name="T65" fmla="*/ 46 h 136"/>
                <a:gd name="T66" fmla="*/ 29 w 148"/>
                <a:gd name="T67" fmla="*/ 28 h 136"/>
                <a:gd name="T68" fmla="*/ 0 w 148"/>
                <a:gd name="T69" fmla="*/ 0 h 136"/>
                <a:gd name="T70" fmla="*/ 17 w 148"/>
                <a:gd name="T71" fmla="*/ 11 h 136"/>
                <a:gd name="T72" fmla="*/ 29 w 148"/>
                <a:gd name="T73" fmla="*/ 23 h 136"/>
                <a:gd name="T74" fmla="*/ 29 w 148"/>
                <a:gd name="T75" fmla="*/ 23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136">
                  <a:moveTo>
                    <a:pt x="29" y="23"/>
                  </a:moveTo>
                  <a:lnTo>
                    <a:pt x="34" y="23"/>
                  </a:lnTo>
                  <a:lnTo>
                    <a:pt x="74" y="51"/>
                  </a:lnTo>
                  <a:lnTo>
                    <a:pt x="91" y="68"/>
                  </a:lnTo>
                  <a:lnTo>
                    <a:pt x="114" y="74"/>
                  </a:lnTo>
                  <a:lnTo>
                    <a:pt x="131" y="74"/>
                  </a:lnTo>
                  <a:lnTo>
                    <a:pt x="131" y="80"/>
                  </a:lnTo>
                  <a:lnTo>
                    <a:pt x="136" y="85"/>
                  </a:lnTo>
                  <a:lnTo>
                    <a:pt x="142" y="85"/>
                  </a:lnTo>
                  <a:lnTo>
                    <a:pt x="142" y="91"/>
                  </a:lnTo>
                  <a:lnTo>
                    <a:pt x="136" y="91"/>
                  </a:lnTo>
                  <a:lnTo>
                    <a:pt x="142" y="97"/>
                  </a:lnTo>
                  <a:lnTo>
                    <a:pt x="148" y="102"/>
                  </a:lnTo>
                  <a:lnTo>
                    <a:pt x="142" y="108"/>
                  </a:lnTo>
                  <a:lnTo>
                    <a:pt x="136" y="108"/>
                  </a:lnTo>
                  <a:lnTo>
                    <a:pt x="131" y="114"/>
                  </a:lnTo>
                  <a:lnTo>
                    <a:pt x="131" y="119"/>
                  </a:lnTo>
                  <a:lnTo>
                    <a:pt x="131" y="136"/>
                  </a:lnTo>
                  <a:lnTo>
                    <a:pt x="97" y="119"/>
                  </a:lnTo>
                  <a:lnTo>
                    <a:pt x="68" y="97"/>
                  </a:lnTo>
                  <a:lnTo>
                    <a:pt x="46" y="68"/>
                  </a:lnTo>
                  <a:lnTo>
                    <a:pt x="23" y="40"/>
                  </a:lnTo>
                  <a:lnTo>
                    <a:pt x="34" y="51"/>
                  </a:lnTo>
                  <a:lnTo>
                    <a:pt x="29" y="51"/>
                  </a:lnTo>
                  <a:lnTo>
                    <a:pt x="40" y="57"/>
                  </a:lnTo>
                  <a:lnTo>
                    <a:pt x="51" y="63"/>
                  </a:lnTo>
                  <a:lnTo>
                    <a:pt x="40" y="51"/>
                  </a:lnTo>
                  <a:lnTo>
                    <a:pt x="29" y="40"/>
                  </a:lnTo>
                  <a:lnTo>
                    <a:pt x="40" y="46"/>
                  </a:lnTo>
                  <a:lnTo>
                    <a:pt x="51" y="57"/>
                  </a:lnTo>
                  <a:lnTo>
                    <a:pt x="40" y="46"/>
                  </a:lnTo>
                  <a:lnTo>
                    <a:pt x="29" y="28"/>
                  </a:lnTo>
                  <a:lnTo>
                    <a:pt x="0" y="0"/>
                  </a:lnTo>
                  <a:lnTo>
                    <a:pt x="17" y="11"/>
                  </a:lnTo>
                  <a:lnTo>
                    <a:pt x="29"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9">
              <a:extLst>
                <a:ext uri="{FF2B5EF4-FFF2-40B4-BE49-F238E27FC236}">
                  <a16:creationId xmlns:a16="http://schemas.microsoft.com/office/drawing/2014/main" id="{FE3E8D80-ADC6-42EF-9D2D-5FA9C7DE29C6}"/>
                </a:ext>
              </a:extLst>
            </p:cNvPr>
            <p:cNvSpPr>
              <a:spLocks/>
            </p:cNvSpPr>
            <p:nvPr/>
          </p:nvSpPr>
          <p:spPr bwMode="auto">
            <a:xfrm>
              <a:off x="2475" y="3749"/>
              <a:ext cx="477" cy="506"/>
            </a:xfrm>
            <a:custGeom>
              <a:avLst/>
              <a:gdLst>
                <a:gd name="T0" fmla="*/ 347 w 477"/>
                <a:gd name="T1" fmla="*/ 23 h 506"/>
                <a:gd name="T2" fmla="*/ 250 w 477"/>
                <a:gd name="T3" fmla="*/ 17 h 506"/>
                <a:gd name="T4" fmla="*/ 182 w 477"/>
                <a:gd name="T5" fmla="*/ 52 h 506"/>
                <a:gd name="T6" fmla="*/ 159 w 477"/>
                <a:gd name="T7" fmla="*/ 57 h 506"/>
                <a:gd name="T8" fmla="*/ 137 w 477"/>
                <a:gd name="T9" fmla="*/ 63 h 506"/>
                <a:gd name="T10" fmla="*/ 63 w 477"/>
                <a:gd name="T11" fmla="*/ 159 h 506"/>
                <a:gd name="T12" fmla="*/ 69 w 477"/>
                <a:gd name="T13" fmla="*/ 148 h 506"/>
                <a:gd name="T14" fmla="*/ 69 w 477"/>
                <a:gd name="T15" fmla="*/ 165 h 506"/>
                <a:gd name="T16" fmla="*/ 40 w 477"/>
                <a:gd name="T17" fmla="*/ 216 h 506"/>
                <a:gd name="T18" fmla="*/ 29 w 477"/>
                <a:gd name="T19" fmla="*/ 284 h 506"/>
                <a:gd name="T20" fmla="*/ 29 w 477"/>
                <a:gd name="T21" fmla="*/ 307 h 506"/>
                <a:gd name="T22" fmla="*/ 29 w 477"/>
                <a:gd name="T23" fmla="*/ 318 h 506"/>
                <a:gd name="T24" fmla="*/ 40 w 477"/>
                <a:gd name="T25" fmla="*/ 347 h 506"/>
                <a:gd name="T26" fmla="*/ 74 w 477"/>
                <a:gd name="T27" fmla="*/ 421 h 506"/>
                <a:gd name="T28" fmla="*/ 114 w 477"/>
                <a:gd name="T29" fmla="*/ 443 h 506"/>
                <a:gd name="T30" fmla="*/ 125 w 477"/>
                <a:gd name="T31" fmla="*/ 460 h 506"/>
                <a:gd name="T32" fmla="*/ 194 w 477"/>
                <a:gd name="T33" fmla="*/ 466 h 506"/>
                <a:gd name="T34" fmla="*/ 267 w 477"/>
                <a:gd name="T35" fmla="*/ 460 h 506"/>
                <a:gd name="T36" fmla="*/ 370 w 477"/>
                <a:gd name="T37" fmla="*/ 409 h 506"/>
                <a:gd name="T38" fmla="*/ 438 w 477"/>
                <a:gd name="T39" fmla="*/ 262 h 506"/>
                <a:gd name="T40" fmla="*/ 353 w 477"/>
                <a:gd name="T41" fmla="*/ 103 h 506"/>
                <a:gd name="T42" fmla="*/ 182 w 477"/>
                <a:gd name="T43" fmla="*/ 131 h 506"/>
                <a:gd name="T44" fmla="*/ 137 w 477"/>
                <a:gd name="T45" fmla="*/ 279 h 506"/>
                <a:gd name="T46" fmla="*/ 228 w 477"/>
                <a:gd name="T47" fmla="*/ 358 h 506"/>
                <a:gd name="T48" fmla="*/ 324 w 477"/>
                <a:gd name="T49" fmla="*/ 318 h 506"/>
                <a:gd name="T50" fmla="*/ 313 w 477"/>
                <a:gd name="T51" fmla="*/ 194 h 506"/>
                <a:gd name="T52" fmla="*/ 228 w 477"/>
                <a:gd name="T53" fmla="*/ 199 h 506"/>
                <a:gd name="T54" fmla="*/ 273 w 477"/>
                <a:gd name="T55" fmla="*/ 279 h 506"/>
                <a:gd name="T56" fmla="*/ 267 w 477"/>
                <a:gd name="T57" fmla="*/ 290 h 506"/>
                <a:gd name="T58" fmla="*/ 233 w 477"/>
                <a:gd name="T59" fmla="*/ 176 h 506"/>
                <a:gd name="T60" fmla="*/ 313 w 477"/>
                <a:gd name="T61" fmla="*/ 165 h 506"/>
                <a:gd name="T62" fmla="*/ 370 w 477"/>
                <a:gd name="T63" fmla="*/ 239 h 506"/>
                <a:gd name="T64" fmla="*/ 370 w 477"/>
                <a:gd name="T65" fmla="*/ 313 h 506"/>
                <a:gd name="T66" fmla="*/ 233 w 477"/>
                <a:gd name="T67" fmla="*/ 392 h 506"/>
                <a:gd name="T68" fmla="*/ 125 w 477"/>
                <a:gd name="T69" fmla="*/ 313 h 506"/>
                <a:gd name="T70" fmla="*/ 165 w 477"/>
                <a:gd name="T71" fmla="*/ 131 h 506"/>
                <a:gd name="T72" fmla="*/ 347 w 477"/>
                <a:gd name="T73" fmla="*/ 86 h 506"/>
                <a:gd name="T74" fmla="*/ 477 w 477"/>
                <a:gd name="T75" fmla="*/ 245 h 506"/>
                <a:gd name="T76" fmla="*/ 415 w 477"/>
                <a:gd name="T77" fmla="*/ 438 h 506"/>
                <a:gd name="T78" fmla="*/ 284 w 477"/>
                <a:gd name="T79" fmla="*/ 495 h 506"/>
                <a:gd name="T80" fmla="*/ 205 w 477"/>
                <a:gd name="T81" fmla="*/ 506 h 506"/>
                <a:gd name="T82" fmla="*/ 154 w 477"/>
                <a:gd name="T83" fmla="*/ 500 h 506"/>
                <a:gd name="T84" fmla="*/ 52 w 477"/>
                <a:gd name="T85" fmla="*/ 443 h 506"/>
                <a:gd name="T86" fmla="*/ 12 w 477"/>
                <a:gd name="T87" fmla="*/ 358 h 506"/>
                <a:gd name="T88" fmla="*/ 6 w 477"/>
                <a:gd name="T89" fmla="*/ 330 h 506"/>
                <a:gd name="T90" fmla="*/ 12 w 477"/>
                <a:gd name="T91" fmla="*/ 194 h 506"/>
                <a:gd name="T92" fmla="*/ 23 w 477"/>
                <a:gd name="T93" fmla="*/ 154 h 506"/>
                <a:gd name="T94" fmla="*/ 52 w 477"/>
                <a:gd name="T95" fmla="*/ 114 h 506"/>
                <a:gd name="T96" fmla="*/ 74 w 477"/>
                <a:gd name="T97" fmla="*/ 97 h 506"/>
                <a:gd name="T98" fmla="*/ 74 w 477"/>
                <a:gd name="T99" fmla="*/ 103 h 506"/>
                <a:gd name="T100" fmla="*/ 80 w 477"/>
                <a:gd name="T101" fmla="*/ 97 h 506"/>
                <a:gd name="T102" fmla="*/ 97 w 477"/>
                <a:gd name="T103" fmla="*/ 80 h 506"/>
                <a:gd name="T104" fmla="*/ 97 w 477"/>
                <a:gd name="T105" fmla="*/ 69 h 506"/>
                <a:gd name="T106" fmla="*/ 103 w 477"/>
                <a:gd name="T107" fmla="*/ 63 h 506"/>
                <a:gd name="T108" fmla="*/ 176 w 477"/>
                <a:gd name="T109" fmla="*/ 17 h 506"/>
                <a:gd name="T110" fmla="*/ 250 w 477"/>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7" h="506">
                  <a:moveTo>
                    <a:pt x="250" y="0"/>
                  </a:moveTo>
                  <a:lnTo>
                    <a:pt x="284" y="0"/>
                  </a:lnTo>
                  <a:lnTo>
                    <a:pt x="318" y="6"/>
                  </a:lnTo>
                  <a:lnTo>
                    <a:pt x="347" y="23"/>
                  </a:lnTo>
                  <a:lnTo>
                    <a:pt x="375" y="40"/>
                  </a:lnTo>
                  <a:lnTo>
                    <a:pt x="336" y="29"/>
                  </a:lnTo>
                  <a:lnTo>
                    <a:pt x="290" y="17"/>
                  </a:lnTo>
                  <a:lnTo>
                    <a:pt x="250" y="17"/>
                  </a:lnTo>
                  <a:lnTo>
                    <a:pt x="205" y="29"/>
                  </a:lnTo>
                  <a:lnTo>
                    <a:pt x="194" y="35"/>
                  </a:lnTo>
                  <a:lnTo>
                    <a:pt x="182" y="46"/>
                  </a:lnTo>
                  <a:lnTo>
                    <a:pt x="182" y="52"/>
                  </a:lnTo>
                  <a:lnTo>
                    <a:pt x="176" y="52"/>
                  </a:lnTo>
                  <a:lnTo>
                    <a:pt x="171" y="52"/>
                  </a:lnTo>
                  <a:lnTo>
                    <a:pt x="159" y="57"/>
                  </a:lnTo>
                  <a:lnTo>
                    <a:pt x="148" y="63"/>
                  </a:lnTo>
                  <a:lnTo>
                    <a:pt x="142" y="63"/>
                  </a:lnTo>
                  <a:lnTo>
                    <a:pt x="137" y="63"/>
                  </a:lnTo>
                  <a:lnTo>
                    <a:pt x="86" y="108"/>
                  </a:lnTo>
                  <a:lnTo>
                    <a:pt x="52" y="171"/>
                  </a:lnTo>
                  <a:lnTo>
                    <a:pt x="57" y="165"/>
                  </a:lnTo>
                  <a:lnTo>
                    <a:pt x="63" y="159"/>
                  </a:lnTo>
                  <a:lnTo>
                    <a:pt x="63" y="154"/>
                  </a:lnTo>
                  <a:lnTo>
                    <a:pt x="63" y="159"/>
                  </a:lnTo>
                  <a:lnTo>
                    <a:pt x="69" y="148"/>
                  </a:lnTo>
                  <a:lnTo>
                    <a:pt x="74" y="142"/>
                  </a:lnTo>
                  <a:lnTo>
                    <a:pt x="69" y="154"/>
                  </a:lnTo>
                  <a:lnTo>
                    <a:pt x="69" y="159"/>
                  </a:lnTo>
                  <a:lnTo>
                    <a:pt x="69" y="165"/>
                  </a:lnTo>
                  <a:lnTo>
                    <a:pt x="46" y="199"/>
                  </a:lnTo>
                  <a:lnTo>
                    <a:pt x="40" y="205"/>
                  </a:lnTo>
                  <a:lnTo>
                    <a:pt x="40" y="216"/>
                  </a:lnTo>
                  <a:lnTo>
                    <a:pt x="35" y="233"/>
                  </a:lnTo>
                  <a:lnTo>
                    <a:pt x="29" y="250"/>
                  </a:lnTo>
                  <a:lnTo>
                    <a:pt x="29" y="262"/>
                  </a:lnTo>
                  <a:lnTo>
                    <a:pt x="29" y="284"/>
                  </a:lnTo>
                  <a:lnTo>
                    <a:pt x="29" y="301"/>
                  </a:lnTo>
                  <a:lnTo>
                    <a:pt x="29" y="307"/>
                  </a:lnTo>
                  <a:lnTo>
                    <a:pt x="29" y="313"/>
                  </a:lnTo>
                  <a:lnTo>
                    <a:pt x="29" y="318"/>
                  </a:lnTo>
                  <a:lnTo>
                    <a:pt x="35" y="324"/>
                  </a:lnTo>
                  <a:lnTo>
                    <a:pt x="40" y="336"/>
                  </a:lnTo>
                  <a:lnTo>
                    <a:pt x="40" y="347"/>
                  </a:lnTo>
                  <a:lnTo>
                    <a:pt x="46" y="353"/>
                  </a:lnTo>
                  <a:lnTo>
                    <a:pt x="46" y="364"/>
                  </a:lnTo>
                  <a:lnTo>
                    <a:pt x="57" y="392"/>
                  </a:lnTo>
                  <a:lnTo>
                    <a:pt x="74" y="421"/>
                  </a:lnTo>
                  <a:lnTo>
                    <a:pt x="91" y="438"/>
                  </a:lnTo>
                  <a:lnTo>
                    <a:pt x="103" y="443"/>
                  </a:lnTo>
                  <a:lnTo>
                    <a:pt x="108" y="443"/>
                  </a:lnTo>
                  <a:lnTo>
                    <a:pt x="114" y="443"/>
                  </a:lnTo>
                  <a:lnTo>
                    <a:pt x="120" y="449"/>
                  </a:lnTo>
                  <a:lnTo>
                    <a:pt x="125" y="455"/>
                  </a:lnTo>
                  <a:lnTo>
                    <a:pt x="125" y="460"/>
                  </a:lnTo>
                  <a:lnTo>
                    <a:pt x="137" y="460"/>
                  </a:lnTo>
                  <a:lnTo>
                    <a:pt x="148" y="466"/>
                  </a:lnTo>
                  <a:lnTo>
                    <a:pt x="165" y="466"/>
                  </a:lnTo>
                  <a:lnTo>
                    <a:pt x="194" y="466"/>
                  </a:lnTo>
                  <a:lnTo>
                    <a:pt x="216" y="466"/>
                  </a:lnTo>
                  <a:lnTo>
                    <a:pt x="233" y="466"/>
                  </a:lnTo>
                  <a:lnTo>
                    <a:pt x="250" y="460"/>
                  </a:lnTo>
                  <a:lnTo>
                    <a:pt x="267" y="460"/>
                  </a:lnTo>
                  <a:lnTo>
                    <a:pt x="290" y="455"/>
                  </a:lnTo>
                  <a:lnTo>
                    <a:pt x="313" y="449"/>
                  </a:lnTo>
                  <a:lnTo>
                    <a:pt x="353" y="426"/>
                  </a:lnTo>
                  <a:lnTo>
                    <a:pt x="370" y="409"/>
                  </a:lnTo>
                  <a:lnTo>
                    <a:pt x="387" y="392"/>
                  </a:lnTo>
                  <a:lnTo>
                    <a:pt x="415" y="353"/>
                  </a:lnTo>
                  <a:lnTo>
                    <a:pt x="426" y="307"/>
                  </a:lnTo>
                  <a:lnTo>
                    <a:pt x="438" y="262"/>
                  </a:lnTo>
                  <a:lnTo>
                    <a:pt x="432" y="211"/>
                  </a:lnTo>
                  <a:lnTo>
                    <a:pt x="415" y="171"/>
                  </a:lnTo>
                  <a:lnTo>
                    <a:pt x="387" y="131"/>
                  </a:lnTo>
                  <a:lnTo>
                    <a:pt x="353" y="103"/>
                  </a:lnTo>
                  <a:lnTo>
                    <a:pt x="307" y="91"/>
                  </a:lnTo>
                  <a:lnTo>
                    <a:pt x="262" y="91"/>
                  </a:lnTo>
                  <a:lnTo>
                    <a:pt x="222" y="108"/>
                  </a:lnTo>
                  <a:lnTo>
                    <a:pt x="182" y="131"/>
                  </a:lnTo>
                  <a:lnTo>
                    <a:pt x="154" y="171"/>
                  </a:lnTo>
                  <a:lnTo>
                    <a:pt x="142" y="199"/>
                  </a:lnTo>
                  <a:lnTo>
                    <a:pt x="137" y="239"/>
                  </a:lnTo>
                  <a:lnTo>
                    <a:pt x="137" y="279"/>
                  </a:lnTo>
                  <a:lnTo>
                    <a:pt x="148" y="313"/>
                  </a:lnTo>
                  <a:lnTo>
                    <a:pt x="171" y="336"/>
                  </a:lnTo>
                  <a:lnTo>
                    <a:pt x="199" y="353"/>
                  </a:lnTo>
                  <a:lnTo>
                    <a:pt x="228" y="358"/>
                  </a:lnTo>
                  <a:lnTo>
                    <a:pt x="262" y="358"/>
                  </a:lnTo>
                  <a:lnTo>
                    <a:pt x="296" y="347"/>
                  </a:lnTo>
                  <a:lnTo>
                    <a:pt x="313" y="336"/>
                  </a:lnTo>
                  <a:lnTo>
                    <a:pt x="324" y="318"/>
                  </a:lnTo>
                  <a:lnTo>
                    <a:pt x="336" y="290"/>
                  </a:lnTo>
                  <a:lnTo>
                    <a:pt x="336" y="262"/>
                  </a:lnTo>
                  <a:lnTo>
                    <a:pt x="324" y="205"/>
                  </a:lnTo>
                  <a:lnTo>
                    <a:pt x="313" y="194"/>
                  </a:lnTo>
                  <a:lnTo>
                    <a:pt x="296" y="182"/>
                  </a:lnTo>
                  <a:lnTo>
                    <a:pt x="262" y="182"/>
                  </a:lnTo>
                  <a:lnTo>
                    <a:pt x="245" y="188"/>
                  </a:lnTo>
                  <a:lnTo>
                    <a:pt x="228" y="199"/>
                  </a:lnTo>
                  <a:lnTo>
                    <a:pt x="233" y="239"/>
                  </a:lnTo>
                  <a:lnTo>
                    <a:pt x="239" y="256"/>
                  </a:lnTo>
                  <a:lnTo>
                    <a:pt x="256" y="273"/>
                  </a:lnTo>
                  <a:lnTo>
                    <a:pt x="273" y="279"/>
                  </a:lnTo>
                  <a:lnTo>
                    <a:pt x="284" y="279"/>
                  </a:lnTo>
                  <a:lnTo>
                    <a:pt x="284" y="284"/>
                  </a:lnTo>
                  <a:lnTo>
                    <a:pt x="279" y="284"/>
                  </a:lnTo>
                  <a:lnTo>
                    <a:pt x="267" y="290"/>
                  </a:lnTo>
                  <a:lnTo>
                    <a:pt x="245" y="279"/>
                  </a:lnTo>
                  <a:lnTo>
                    <a:pt x="228" y="250"/>
                  </a:lnTo>
                  <a:lnTo>
                    <a:pt x="222" y="194"/>
                  </a:lnTo>
                  <a:lnTo>
                    <a:pt x="233" y="176"/>
                  </a:lnTo>
                  <a:lnTo>
                    <a:pt x="250" y="165"/>
                  </a:lnTo>
                  <a:lnTo>
                    <a:pt x="273" y="159"/>
                  </a:lnTo>
                  <a:lnTo>
                    <a:pt x="290" y="159"/>
                  </a:lnTo>
                  <a:lnTo>
                    <a:pt x="313" y="165"/>
                  </a:lnTo>
                  <a:lnTo>
                    <a:pt x="330" y="171"/>
                  </a:lnTo>
                  <a:lnTo>
                    <a:pt x="364" y="199"/>
                  </a:lnTo>
                  <a:lnTo>
                    <a:pt x="370" y="228"/>
                  </a:lnTo>
                  <a:lnTo>
                    <a:pt x="370" y="239"/>
                  </a:lnTo>
                  <a:lnTo>
                    <a:pt x="370" y="256"/>
                  </a:lnTo>
                  <a:lnTo>
                    <a:pt x="375" y="267"/>
                  </a:lnTo>
                  <a:lnTo>
                    <a:pt x="375" y="284"/>
                  </a:lnTo>
                  <a:lnTo>
                    <a:pt x="370" y="313"/>
                  </a:lnTo>
                  <a:lnTo>
                    <a:pt x="347" y="353"/>
                  </a:lnTo>
                  <a:lnTo>
                    <a:pt x="318" y="387"/>
                  </a:lnTo>
                  <a:lnTo>
                    <a:pt x="262" y="392"/>
                  </a:lnTo>
                  <a:lnTo>
                    <a:pt x="233" y="392"/>
                  </a:lnTo>
                  <a:lnTo>
                    <a:pt x="205" y="387"/>
                  </a:lnTo>
                  <a:lnTo>
                    <a:pt x="171" y="370"/>
                  </a:lnTo>
                  <a:lnTo>
                    <a:pt x="142" y="347"/>
                  </a:lnTo>
                  <a:lnTo>
                    <a:pt x="125" y="313"/>
                  </a:lnTo>
                  <a:lnTo>
                    <a:pt x="114" y="279"/>
                  </a:lnTo>
                  <a:lnTo>
                    <a:pt x="114" y="228"/>
                  </a:lnTo>
                  <a:lnTo>
                    <a:pt x="131" y="176"/>
                  </a:lnTo>
                  <a:lnTo>
                    <a:pt x="165" y="131"/>
                  </a:lnTo>
                  <a:lnTo>
                    <a:pt x="205" y="97"/>
                  </a:lnTo>
                  <a:lnTo>
                    <a:pt x="250" y="74"/>
                  </a:lnTo>
                  <a:lnTo>
                    <a:pt x="301" y="74"/>
                  </a:lnTo>
                  <a:lnTo>
                    <a:pt x="347" y="86"/>
                  </a:lnTo>
                  <a:lnTo>
                    <a:pt x="392" y="108"/>
                  </a:lnTo>
                  <a:lnTo>
                    <a:pt x="432" y="148"/>
                  </a:lnTo>
                  <a:lnTo>
                    <a:pt x="460" y="194"/>
                  </a:lnTo>
                  <a:lnTo>
                    <a:pt x="477" y="245"/>
                  </a:lnTo>
                  <a:lnTo>
                    <a:pt x="477" y="301"/>
                  </a:lnTo>
                  <a:lnTo>
                    <a:pt x="472" y="353"/>
                  </a:lnTo>
                  <a:lnTo>
                    <a:pt x="449" y="398"/>
                  </a:lnTo>
                  <a:lnTo>
                    <a:pt x="415" y="438"/>
                  </a:lnTo>
                  <a:lnTo>
                    <a:pt x="370" y="466"/>
                  </a:lnTo>
                  <a:lnTo>
                    <a:pt x="330" y="483"/>
                  </a:lnTo>
                  <a:lnTo>
                    <a:pt x="307" y="495"/>
                  </a:lnTo>
                  <a:lnTo>
                    <a:pt x="284" y="495"/>
                  </a:lnTo>
                  <a:lnTo>
                    <a:pt x="250" y="495"/>
                  </a:lnTo>
                  <a:lnTo>
                    <a:pt x="211" y="495"/>
                  </a:lnTo>
                  <a:lnTo>
                    <a:pt x="199" y="500"/>
                  </a:lnTo>
                  <a:lnTo>
                    <a:pt x="205" y="506"/>
                  </a:lnTo>
                  <a:lnTo>
                    <a:pt x="211" y="500"/>
                  </a:lnTo>
                  <a:lnTo>
                    <a:pt x="216" y="500"/>
                  </a:lnTo>
                  <a:lnTo>
                    <a:pt x="188" y="500"/>
                  </a:lnTo>
                  <a:lnTo>
                    <a:pt x="154" y="500"/>
                  </a:lnTo>
                  <a:lnTo>
                    <a:pt x="97" y="477"/>
                  </a:lnTo>
                  <a:lnTo>
                    <a:pt x="86" y="466"/>
                  </a:lnTo>
                  <a:lnTo>
                    <a:pt x="74" y="460"/>
                  </a:lnTo>
                  <a:lnTo>
                    <a:pt x="52" y="443"/>
                  </a:lnTo>
                  <a:lnTo>
                    <a:pt x="35" y="421"/>
                  </a:lnTo>
                  <a:lnTo>
                    <a:pt x="6" y="358"/>
                  </a:lnTo>
                  <a:lnTo>
                    <a:pt x="6" y="347"/>
                  </a:lnTo>
                  <a:lnTo>
                    <a:pt x="12" y="358"/>
                  </a:lnTo>
                  <a:lnTo>
                    <a:pt x="12" y="364"/>
                  </a:lnTo>
                  <a:lnTo>
                    <a:pt x="12" y="358"/>
                  </a:lnTo>
                  <a:lnTo>
                    <a:pt x="12" y="347"/>
                  </a:lnTo>
                  <a:lnTo>
                    <a:pt x="6" y="330"/>
                  </a:lnTo>
                  <a:lnTo>
                    <a:pt x="0" y="301"/>
                  </a:lnTo>
                  <a:lnTo>
                    <a:pt x="0" y="267"/>
                  </a:lnTo>
                  <a:lnTo>
                    <a:pt x="6" y="205"/>
                  </a:lnTo>
                  <a:lnTo>
                    <a:pt x="12" y="194"/>
                  </a:lnTo>
                  <a:lnTo>
                    <a:pt x="12" y="188"/>
                  </a:lnTo>
                  <a:lnTo>
                    <a:pt x="12" y="182"/>
                  </a:lnTo>
                  <a:lnTo>
                    <a:pt x="17" y="165"/>
                  </a:lnTo>
                  <a:lnTo>
                    <a:pt x="23" y="154"/>
                  </a:lnTo>
                  <a:lnTo>
                    <a:pt x="29" y="154"/>
                  </a:lnTo>
                  <a:lnTo>
                    <a:pt x="29" y="148"/>
                  </a:lnTo>
                  <a:lnTo>
                    <a:pt x="35" y="137"/>
                  </a:lnTo>
                  <a:lnTo>
                    <a:pt x="52" y="114"/>
                  </a:lnTo>
                  <a:lnTo>
                    <a:pt x="63" y="91"/>
                  </a:lnTo>
                  <a:lnTo>
                    <a:pt x="74" y="91"/>
                  </a:lnTo>
                  <a:lnTo>
                    <a:pt x="80" y="91"/>
                  </a:lnTo>
                  <a:lnTo>
                    <a:pt x="74" y="97"/>
                  </a:lnTo>
                  <a:lnTo>
                    <a:pt x="69" y="97"/>
                  </a:lnTo>
                  <a:lnTo>
                    <a:pt x="74" y="103"/>
                  </a:lnTo>
                  <a:lnTo>
                    <a:pt x="80" y="103"/>
                  </a:lnTo>
                  <a:lnTo>
                    <a:pt x="80" y="97"/>
                  </a:lnTo>
                  <a:lnTo>
                    <a:pt x="86" y="91"/>
                  </a:lnTo>
                  <a:lnTo>
                    <a:pt x="91" y="86"/>
                  </a:lnTo>
                  <a:lnTo>
                    <a:pt x="97" y="80"/>
                  </a:lnTo>
                  <a:lnTo>
                    <a:pt x="91" y="80"/>
                  </a:lnTo>
                  <a:lnTo>
                    <a:pt x="97" y="80"/>
                  </a:lnTo>
                  <a:lnTo>
                    <a:pt x="91" y="74"/>
                  </a:lnTo>
                  <a:lnTo>
                    <a:pt x="97" y="69"/>
                  </a:lnTo>
                  <a:lnTo>
                    <a:pt x="103" y="69"/>
                  </a:lnTo>
                  <a:lnTo>
                    <a:pt x="108" y="69"/>
                  </a:lnTo>
                  <a:lnTo>
                    <a:pt x="103" y="63"/>
                  </a:lnTo>
                  <a:lnTo>
                    <a:pt x="120" y="52"/>
                  </a:lnTo>
                  <a:lnTo>
                    <a:pt x="142" y="35"/>
                  </a:lnTo>
                  <a:lnTo>
                    <a:pt x="159" y="23"/>
                  </a:lnTo>
                  <a:lnTo>
                    <a:pt x="176" y="17"/>
                  </a:lnTo>
                  <a:lnTo>
                    <a:pt x="194" y="6"/>
                  </a:lnTo>
                  <a:lnTo>
                    <a:pt x="211" y="0"/>
                  </a:lnTo>
                  <a:lnTo>
                    <a:pt x="25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10">
              <a:extLst>
                <a:ext uri="{FF2B5EF4-FFF2-40B4-BE49-F238E27FC236}">
                  <a16:creationId xmlns:a16="http://schemas.microsoft.com/office/drawing/2014/main" id="{F5216CAA-FC51-40EB-AB0D-0EE9BC1D149B}"/>
                </a:ext>
              </a:extLst>
            </p:cNvPr>
            <p:cNvSpPr>
              <a:spLocks/>
            </p:cNvSpPr>
            <p:nvPr/>
          </p:nvSpPr>
          <p:spPr bwMode="auto">
            <a:xfrm>
              <a:off x="2691" y="3761"/>
              <a:ext cx="17" cy="5"/>
            </a:xfrm>
            <a:custGeom>
              <a:avLst/>
              <a:gdLst>
                <a:gd name="T0" fmla="*/ 17 w 17"/>
                <a:gd name="T1" fmla="*/ 0 h 5"/>
                <a:gd name="T2" fmla="*/ 12 w 17"/>
                <a:gd name="T3" fmla="*/ 5 h 5"/>
                <a:gd name="T4" fmla="*/ 0 w 17"/>
                <a:gd name="T5" fmla="*/ 5 h 5"/>
                <a:gd name="T6" fmla="*/ 12 w 17"/>
                <a:gd name="T7" fmla="*/ 0 h 5"/>
                <a:gd name="T8" fmla="*/ 17 w 17"/>
                <a:gd name="T9" fmla="*/ 0 h 5"/>
                <a:gd name="T10" fmla="*/ 17 w 1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
                  <a:moveTo>
                    <a:pt x="17" y="0"/>
                  </a:moveTo>
                  <a:lnTo>
                    <a:pt x="12" y="5"/>
                  </a:lnTo>
                  <a:lnTo>
                    <a:pt x="0" y="5"/>
                  </a:lnTo>
                  <a:lnTo>
                    <a:pt x="12" y="0"/>
                  </a:lnTo>
                  <a:lnTo>
                    <a:pt x="1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11">
              <a:extLst>
                <a:ext uri="{FF2B5EF4-FFF2-40B4-BE49-F238E27FC236}">
                  <a16:creationId xmlns:a16="http://schemas.microsoft.com/office/drawing/2014/main" id="{8DFFE1B8-2BE7-4A7A-9630-0552ABC89534}"/>
                </a:ext>
              </a:extLst>
            </p:cNvPr>
            <p:cNvSpPr>
              <a:spLocks/>
            </p:cNvSpPr>
            <p:nvPr/>
          </p:nvSpPr>
          <p:spPr bwMode="auto">
            <a:xfrm>
              <a:off x="2578" y="3823"/>
              <a:ext cx="5" cy="6"/>
            </a:xfrm>
            <a:custGeom>
              <a:avLst/>
              <a:gdLst>
                <a:gd name="T0" fmla="*/ 5 w 5"/>
                <a:gd name="T1" fmla="*/ 0 h 6"/>
                <a:gd name="T2" fmla="*/ 0 w 5"/>
                <a:gd name="T3" fmla="*/ 6 h 6"/>
                <a:gd name="T4" fmla="*/ 5 w 5"/>
                <a:gd name="T5" fmla="*/ 0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0" y="6"/>
                  </a:lnTo>
                  <a:lnTo>
                    <a:pt x="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12">
              <a:extLst>
                <a:ext uri="{FF2B5EF4-FFF2-40B4-BE49-F238E27FC236}">
                  <a16:creationId xmlns:a16="http://schemas.microsoft.com/office/drawing/2014/main" id="{263A7959-4828-43FC-8F2F-62D0894F40CF}"/>
                </a:ext>
              </a:extLst>
            </p:cNvPr>
            <p:cNvSpPr>
              <a:spLocks/>
            </p:cNvSpPr>
            <p:nvPr/>
          </p:nvSpPr>
          <p:spPr bwMode="auto">
            <a:xfrm>
              <a:off x="2561" y="3835"/>
              <a:ext cx="5" cy="1"/>
            </a:xfrm>
            <a:custGeom>
              <a:avLst/>
              <a:gdLst>
                <a:gd name="T0" fmla="*/ 5 w 5"/>
                <a:gd name="T1" fmla="*/ 0 h 1"/>
                <a:gd name="T2" fmla="*/ 0 w 5"/>
                <a:gd name="T3" fmla="*/ 0 h 1"/>
                <a:gd name="T4" fmla="*/ 5 w 5"/>
                <a:gd name="T5" fmla="*/ 0 h 1"/>
                <a:gd name="T6" fmla="*/ 5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0" y="0"/>
                  </a:lnTo>
                  <a:lnTo>
                    <a:pt x="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13">
              <a:extLst>
                <a:ext uri="{FF2B5EF4-FFF2-40B4-BE49-F238E27FC236}">
                  <a16:creationId xmlns:a16="http://schemas.microsoft.com/office/drawing/2014/main" id="{FE27178C-D45F-4F40-A35A-33DE3C3D43B5}"/>
                </a:ext>
              </a:extLst>
            </p:cNvPr>
            <p:cNvSpPr>
              <a:spLocks/>
            </p:cNvSpPr>
            <p:nvPr/>
          </p:nvSpPr>
          <p:spPr bwMode="auto">
            <a:xfrm>
              <a:off x="2538" y="3846"/>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1" name="Freeform 14">
              <a:extLst>
                <a:ext uri="{FF2B5EF4-FFF2-40B4-BE49-F238E27FC236}">
                  <a16:creationId xmlns:a16="http://schemas.microsoft.com/office/drawing/2014/main" id="{BFC1336C-8995-4F11-A693-934FAC73EBBB}"/>
                </a:ext>
              </a:extLst>
            </p:cNvPr>
            <p:cNvSpPr>
              <a:spLocks/>
            </p:cNvSpPr>
            <p:nvPr/>
          </p:nvSpPr>
          <p:spPr bwMode="auto">
            <a:xfrm>
              <a:off x="2498" y="3869"/>
              <a:ext cx="1" cy="5"/>
            </a:xfrm>
            <a:custGeom>
              <a:avLst/>
              <a:gdLst>
                <a:gd name="T0" fmla="*/ 0 w 1"/>
                <a:gd name="T1" fmla="*/ 0 h 5"/>
                <a:gd name="T2" fmla="*/ 0 w 1"/>
                <a:gd name="T3" fmla="*/ 5 h 5"/>
                <a:gd name="T4" fmla="*/ 0 w 1"/>
                <a:gd name="T5" fmla="*/ 0 h 5"/>
                <a:gd name="T6" fmla="*/ 0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0" y="0"/>
                  </a:moveTo>
                  <a:lnTo>
                    <a:pt x="0" y="5"/>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2" name="Freeform 15">
              <a:extLst>
                <a:ext uri="{FF2B5EF4-FFF2-40B4-BE49-F238E27FC236}">
                  <a16:creationId xmlns:a16="http://schemas.microsoft.com/office/drawing/2014/main" id="{B610727B-3FD9-449C-BD8B-072F75EEEC74}"/>
                </a:ext>
              </a:extLst>
            </p:cNvPr>
            <p:cNvSpPr>
              <a:spLocks/>
            </p:cNvSpPr>
            <p:nvPr/>
          </p:nvSpPr>
          <p:spPr bwMode="auto">
            <a:xfrm>
              <a:off x="2958" y="3874"/>
              <a:ext cx="193" cy="63"/>
            </a:xfrm>
            <a:custGeom>
              <a:avLst/>
              <a:gdLst>
                <a:gd name="T0" fmla="*/ 193 w 193"/>
                <a:gd name="T1" fmla="*/ 0 h 63"/>
                <a:gd name="T2" fmla="*/ 193 w 193"/>
                <a:gd name="T3" fmla="*/ 6 h 63"/>
                <a:gd name="T4" fmla="*/ 193 w 193"/>
                <a:gd name="T5" fmla="*/ 6 h 63"/>
                <a:gd name="T6" fmla="*/ 108 w 193"/>
                <a:gd name="T7" fmla="*/ 34 h 63"/>
                <a:gd name="T8" fmla="*/ 63 w 193"/>
                <a:gd name="T9" fmla="*/ 51 h 63"/>
                <a:gd name="T10" fmla="*/ 17 w 193"/>
                <a:gd name="T11" fmla="*/ 63 h 63"/>
                <a:gd name="T12" fmla="*/ 12 w 193"/>
                <a:gd name="T13" fmla="*/ 63 h 63"/>
                <a:gd name="T14" fmla="*/ 6 w 193"/>
                <a:gd name="T15" fmla="*/ 57 h 63"/>
                <a:gd name="T16" fmla="*/ 12 w 193"/>
                <a:gd name="T17" fmla="*/ 51 h 63"/>
                <a:gd name="T18" fmla="*/ 17 w 193"/>
                <a:gd name="T19" fmla="*/ 40 h 63"/>
                <a:gd name="T20" fmla="*/ 6 w 193"/>
                <a:gd name="T21" fmla="*/ 40 h 63"/>
                <a:gd name="T22" fmla="*/ 0 w 193"/>
                <a:gd name="T23" fmla="*/ 34 h 63"/>
                <a:gd name="T24" fmla="*/ 0 w 193"/>
                <a:gd name="T25" fmla="*/ 34 h 63"/>
                <a:gd name="T26" fmla="*/ 23 w 193"/>
                <a:gd name="T27" fmla="*/ 29 h 63"/>
                <a:gd name="T28" fmla="*/ 40 w 193"/>
                <a:gd name="T29" fmla="*/ 17 h 63"/>
                <a:gd name="T30" fmla="*/ 108 w 193"/>
                <a:gd name="T31" fmla="*/ 12 h 63"/>
                <a:gd name="T32" fmla="*/ 176 w 193"/>
                <a:gd name="T33" fmla="*/ 0 h 63"/>
                <a:gd name="T34" fmla="*/ 193 w 193"/>
                <a:gd name="T35" fmla="*/ 0 h 63"/>
                <a:gd name="T36" fmla="*/ 193 w 193"/>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 h="63">
                  <a:moveTo>
                    <a:pt x="193" y="0"/>
                  </a:moveTo>
                  <a:lnTo>
                    <a:pt x="193" y="6"/>
                  </a:lnTo>
                  <a:lnTo>
                    <a:pt x="108" y="34"/>
                  </a:lnTo>
                  <a:lnTo>
                    <a:pt x="63" y="51"/>
                  </a:lnTo>
                  <a:lnTo>
                    <a:pt x="17" y="63"/>
                  </a:lnTo>
                  <a:lnTo>
                    <a:pt x="12" y="63"/>
                  </a:lnTo>
                  <a:lnTo>
                    <a:pt x="6" y="57"/>
                  </a:lnTo>
                  <a:lnTo>
                    <a:pt x="12" y="51"/>
                  </a:lnTo>
                  <a:lnTo>
                    <a:pt x="17" y="40"/>
                  </a:lnTo>
                  <a:lnTo>
                    <a:pt x="6" y="40"/>
                  </a:lnTo>
                  <a:lnTo>
                    <a:pt x="0" y="34"/>
                  </a:lnTo>
                  <a:lnTo>
                    <a:pt x="23" y="29"/>
                  </a:lnTo>
                  <a:lnTo>
                    <a:pt x="40" y="17"/>
                  </a:lnTo>
                  <a:lnTo>
                    <a:pt x="108" y="12"/>
                  </a:lnTo>
                  <a:lnTo>
                    <a:pt x="176" y="0"/>
                  </a:lnTo>
                  <a:lnTo>
                    <a:pt x="19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3" name="Freeform 16">
              <a:extLst>
                <a:ext uri="{FF2B5EF4-FFF2-40B4-BE49-F238E27FC236}">
                  <a16:creationId xmlns:a16="http://schemas.microsoft.com/office/drawing/2014/main" id="{7991DEFE-BAB0-4AB4-B30A-37412CC22FF8}"/>
                </a:ext>
              </a:extLst>
            </p:cNvPr>
            <p:cNvSpPr>
              <a:spLocks/>
            </p:cNvSpPr>
            <p:nvPr/>
          </p:nvSpPr>
          <p:spPr bwMode="auto">
            <a:xfrm>
              <a:off x="2214" y="3914"/>
              <a:ext cx="250" cy="57"/>
            </a:xfrm>
            <a:custGeom>
              <a:avLst/>
              <a:gdLst>
                <a:gd name="T0" fmla="*/ 97 w 250"/>
                <a:gd name="T1" fmla="*/ 17 h 57"/>
                <a:gd name="T2" fmla="*/ 154 w 250"/>
                <a:gd name="T3" fmla="*/ 23 h 57"/>
                <a:gd name="T4" fmla="*/ 210 w 250"/>
                <a:gd name="T5" fmla="*/ 23 h 57"/>
                <a:gd name="T6" fmla="*/ 216 w 250"/>
                <a:gd name="T7" fmla="*/ 17 h 57"/>
                <a:gd name="T8" fmla="*/ 222 w 250"/>
                <a:gd name="T9" fmla="*/ 17 h 57"/>
                <a:gd name="T10" fmla="*/ 227 w 250"/>
                <a:gd name="T11" fmla="*/ 17 h 57"/>
                <a:gd name="T12" fmla="*/ 227 w 250"/>
                <a:gd name="T13" fmla="*/ 11 h 57"/>
                <a:gd name="T14" fmla="*/ 233 w 250"/>
                <a:gd name="T15" fmla="*/ 17 h 57"/>
                <a:gd name="T16" fmla="*/ 233 w 250"/>
                <a:gd name="T17" fmla="*/ 23 h 57"/>
                <a:gd name="T18" fmla="*/ 233 w 250"/>
                <a:gd name="T19" fmla="*/ 23 h 57"/>
                <a:gd name="T20" fmla="*/ 233 w 250"/>
                <a:gd name="T21" fmla="*/ 29 h 57"/>
                <a:gd name="T22" fmla="*/ 244 w 250"/>
                <a:gd name="T23" fmla="*/ 34 h 57"/>
                <a:gd name="T24" fmla="*/ 250 w 250"/>
                <a:gd name="T25" fmla="*/ 40 h 57"/>
                <a:gd name="T26" fmla="*/ 244 w 250"/>
                <a:gd name="T27" fmla="*/ 46 h 57"/>
                <a:gd name="T28" fmla="*/ 244 w 250"/>
                <a:gd name="T29" fmla="*/ 46 h 57"/>
                <a:gd name="T30" fmla="*/ 244 w 250"/>
                <a:gd name="T31" fmla="*/ 51 h 57"/>
                <a:gd name="T32" fmla="*/ 199 w 250"/>
                <a:gd name="T33" fmla="*/ 57 h 57"/>
                <a:gd name="T34" fmla="*/ 159 w 250"/>
                <a:gd name="T35" fmla="*/ 57 h 57"/>
                <a:gd name="T36" fmla="*/ 108 w 250"/>
                <a:gd name="T37" fmla="*/ 46 h 57"/>
                <a:gd name="T38" fmla="*/ 63 w 250"/>
                <a:gd name="T39" fmla="*/ 34 h 57"/>
                <a:gd name="T40" fmla="*/ 80 w 250"/>
                <a:gd name="T41" fmla="*/ 34 h 57"/>
                <a:gd name="T42" fmla="*/ 97 w 250"/>
                <a:gd name="T43" fmla="*/ 34 h 57"/>
                <a:gd name="T44" fmla="*/ 46 w 250"/>
                <a:gd name="T45" fmla="*/ 17 h 57"/>
                <a:gd name="T46" fmla="*/ 0 w 250"/>
                <a:gd name="T47" fmla="*/ 0 h 57"/>
                <a:gd name="T48" fmla="*/ 97 w 250"/>
                <a:gd name="T49" fmla="*/ 17 h 57"/>
                <a:gd name="T50" fmla="*/ 97 w 250"/>
                <a:gd name="T51" fmla="*/ 1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57">
                  <a:moveTo>
                    <a:pt x="97" y="17"/>
                  </a:moveTo>
                  <a:lnTo>
                    <a:pt x="154" y="23"/>
                  </a:lnTo>
                  <a:lnTo>
                    <a:pt x="210" y="23"/>
                  </a:lnTo>
                  <a:lnTo>
                    <a:pt x="216" y="17"/>
                  </a:lnTo>
                  <a:lnTo>
                    <a:pt x="222" y="17"/>
                  </a:lnTo>
                  <a:lnTo>
                    <a:pt x="227" y="17"/>
                  </a:lnTo>
                  <a:lnTo>
                    <a:pt x="227" y="11"/>
                  </a:lnTo>
                  <a:lnTo>
                    <a:pt x="233" y="17"/>
                  </a:lnTo>
                  <a:lnTo>
                    <a:pt x="233" y="23"/>
                  </a:lnTo>
                  <a:lnTo>
                    <a:pt x="233" y="29"/>
                  </a:lnTo>
                  <a:lnTo>
                    <a:pt x="244" y="34"/>
                  </a:lnTo>
                  <a:lnTo>
                    <a:pt x="250" y="40"/>
                  </a:lnTo>
                  <a:lnTo>
                    <a:pt x="244" y="46"/>
                  </a:lnTo>
                  <a:lnTo>
                    <a:pt x="244" y="51"/>
                  </a:lnTo>
                  <a:lnTo>
                    <a:pt x="199" y="57"/>
                  </a:lnTo>
                  <a:lnTo>
                    <a:pt x="159" y="57"/>
                  </a:lnTo>
                  <a:lnTo>
                    <a:pt x="108" y="46"/>
                  </a:lnTo>
                  <a:lnTo>
                    <a:pt x="63" y="34"/>
                  </a:lnTo>
                  <a:lnTo>
                    <a:pt x="80" y="34"/>
                  </a:lnTo>
                  <a:lnTo>
                    <a:pt x="97" y="34"/>
                  </a:lnTo>
                  <a:lnTo>
                    <a:pt x="46" y="17"/>
                  </a:lnTo>
                  <a:lnTo>
                    <a:pt x="0" y="0"/>
                  </a:lnTo>
                  <a:lnTo>
                    <a:pt x="97"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4" name="Freeform 17">
              <a:extLst>
                <a:ext uri="{FF2B5EF4-FFF2-40B4-BE49-F238E27FC236}">
                  <a16:creationId xmlns:a16="http://schemas.microsoft.com/office/drawing/2014/main" id="{A4FADC93-E7D1-46F5-BCE4-98D8835BA0B3}"/>
                </a:ext>
              </a:extLst>
            </p:cNvPr>
            <p:cNvSpPr>
              <a:spLocks/>
            </p:cNvSpPr>
            <p:nvPr/>
          </p:nvSpPr>
          <p:spPr bwMode="auto">
            <a:xfrm>
              <a:off x="2975" y="4028"/>
              <a:ext cx="210" cy="51"/>
            </a:xfrm>
            <a:custGeom>
              <a:avLst/>
              <a:gdLst>
                <a:gd name="T0" fmla="*/ 68 w 210"/>
                <a:gd name="T1" fmla="*/ 11 h 51"/>
                <a:gd name="T2" fmla="*/ 142 w 210"/>
                <a:gd name="T3" fmla="*/ 17 h 51"/>
                <a:gd name="T4" fmla="*/ 176 w 210"/>
                <a:gd name="T5" fmla="*/ 22 h 51"/>
                <a:gd name="T6" fmla="*/ 205 w 210"/>
                <a:gd name="T7" fmla="*/ 39 h 51"/>
                <a:gd name="T8" fmla="*/ 205 w 210"/>
                <a:gd name="T9" fmla="*/ 45 h 51"/>
                <a:gd name="T10" fmla="*/ 210 w 210"/>
                <a:gd name="T11" fmla="*/ 51 h 51"/>
                <a:gd name="T12" fmla="*/ 193 w 210"/>
                <a:gd name="T13" fmla="*/ 45 h 51"/>
                <a:gd name="T14" fmla="*/ 142 w 210"/>
                <a:gd name="T15" fmla="*/ 45 h 51"/>
                <a:gd name="T16" fmla="*/ 91 w 210"/>
                <a:gd name="T17" fmla="*/ 45 h 51"/>
                <a:gd name="T18" fmla="*/ 40 w 210"/>
                <a:gd name="T19" fmla="*/ 34 h 51"/>
                <a:gd name="T20" fmla="*/ 17 w 210"/>
                <a:gd name="T21" fmla="*/ 22 h 51"/>
                <a:gd name="T22" fmla="*/ 0 w 210"/>
                <a:gd name="T23" fmla="*/ 5 h 51"/>
                <a:gd name="T24" fmla="*/ 6 w 210"/>
                <a:gd name="T25" fmla="*/ 0 h 51"/>
                <a:gd name="T26" fmla="*/ 17 w 210"/>
                <a:gd name="T27" fmla="*/ 0 h 51"/>
                <a:gd name="T28" fmla="*/ 46 w 210"/>
                <a:gd name="T29" fmla="*/ 5 h 51"/>
                <a:gd name="T30" fmla="*/ 68 w 210"/>
                <a:gd name="T31" fmla="*/ 11 h 51"/>
                <a:gd name="T32" fmla="*/ 68 w 210"/>
                <a:gd name="T33" fmla="*/ 1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51">
                  <a:moveTo>
                    <a:pt x="68" y="11"/>
                  </a:moveTo>
                  <a:lnTo>
                    <a:pt x="142" y="17"/>
                  </a:lnTo>
                  <a:lnTo>
                    <a:pt x="176" y="22"/>
                  </a:lnTo>
                  <a:lnTo>
                    <a:pt x="205" y="39"/>
                  </a:lnTo>
                  <a:lnTo>
                    <a:pt x="205" y="45"/>
                  </a:lnTo>
                  <a:lnTo>
                    <a:pt x="210" y="51"/>
                  </a:lnTo>
                  <a:lnTo>
                    <a:pt x="193" y="45"/>
                  </a:lnTo>
                  <a:lnTo>
                    <a:pt x="142" y="45"/>
                  </a:lnTo>
                  <a:lnTo>
                    <a:pt x="91" y="45"/>
                  </a:lnTo>
                  <a:lnTo>
                    <a:pt x="40" y="34"/>
                  </a:lnTo>
                  <a:lnTo>
                    <a:pt x="17" y="22"/>
                  </a:lnTo>
                  <a:lnTo>
                    <a:pt x="0" y="5"/>
                  </a:lnTo>
                  <a:lnTo>
                    <a:pt x="6" y="0"/>
                  </a:lnTo>
                  <a:lnTo>
                    <a:pt x="17" y="0"/>
                  </a:lnTo>
                  <a:lnTo>
                    <a:pt x="46" y="5"/>
                  </a:lnTo>
                  <a:lnTo>
                    <a:pt x="68" y="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5" name="Freeform 18">
              <a:extLst>
                <a:ext uri="{FF2B5EF4-FFF2-40B4-BE49-F238E27FC236}">
                  <a16:creationId xmlns:a16="http://schemas.microsoft.com/office/drawing/2014/main" id="{F772EC93-5FAF-4093-BB92-0FE40A3A861F}"/>
                </a:ext>
              </a:extLst>
            </p:cNvPr>
            <p:cNvSpPr>
              <a:spLocks/>
            </p:cNvSpPr>
            <p:nvPr/>
          </p:nvSpPr>
          <p:spPr bwMode="auto">
            <a:xfrm>
              <a:off x="2470" y="4039"/>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6" name="Freeform 19">
              <a:extLst>
                <a:ext uri="{FF2B5EF4-FFF2-40B4-BE49-F238E27FC236}">
                  <a16:creationId xmlns:a16="http://schemas.microsoft.com/office/drawing/2014/main" id="{C6F4211A-1D0E-48C5-AABB-920844C1274A}"/>
                </a:ext>
              </a:extLst>
            </p:cNvPr>
            <p:cNvSpPr>
              <a:spLocks/>
            </p:cNvSpPr>
            <p:nvPr/>
          </p:nvSpPr>
          <p:spPr bwMode="auto">
            <a:xfrm>
              <a:off x="2243" y="4067"/>
              <a:ext cx="221" cy="108"/>
            </a:xfrm>
            <a:custGeom>
              <a:avLst/>
              <a:gdLst>
                <a:gd name="T0" fmla="*/ 204 w 221"/>
                <a:gd name="T1" fmla="*/ 0 h 108"/>
                <a:gd name="T2" fmla="*/ 210 w 221"/>
                <a:gd name="T3" fmla="*/ 6 h 108"/>
                <a:gd name="T4" fmla="*/ 215 w 221"/>
                <a:gd name="T5" fmla="*/ 6 h 108"/>
                <a:gd name="T6" fmla="*/ 215 w 221"/>
                <a:gd name="T7" fmla="*/ 12 h 108"/>
                <a:gd name="T8" fmla="*/ 210 w 221"/>
                <a:gd name="T9" fmla="*/ 18 h 108"/>
                <a:gd name="T10" fmla="*/ 210 w 221"/>
                <a:gd name="T11" fmla="*/ 18 h 108"/>
                <a:gd name="T12" fmla="*/ 210 w 221"/>
                <a:gd name="T13" fmla="*/ 18 h 108"/>
                <a:gd name="T14" fmla="*/ 215 w 221"/>
                <a:gd name="T15" fmla="*/ 18 h 108"/>
                <a:gd name="T16" fmla="*/ 215 w 221"/>
                <a:gd name="T17" fmla="*/ 18 h 108"/>
                <a:gd name="T18" fmla="*/ 221 w 221"/>
                <a:gd name="T19" fmla="*/ 23 h 108"/>
                <a:gd name="T20" fmla="*/ 221 w 221"/>
                <a:gd name="T21" fmla="*/ 29 h 108"/>
                <a:gd name="T22" fmla="*/ 221 w 221"/>
                <a:gd name="T23" fmla="*/ 35 h 108"/>
                <a:gd name="T24" fmla="*/ 215 w 221"/>
                <a:gd name="T25" fmla="*/ 35 h 108"/>
                <a:gd name="T26" fmla="*/ 215 w 221"/>
                <a:gd name="T27" fmla="*/ 40 h 108"/>
                <a:gd name="T28" fmla="*/ 215 w 221"/>
                <a:gd name="T29" fmla="*/ 46 h 108"/>
                <a:gd name="T30" fmla="*/ 204 w 221"/>
                <a:gd name="T31" fmla="*/ 57 h 108"/>
                <a:gd name="T32" fmla="*/ 187 w 221"/>
                <a:gd name="T33" fmla="*/ 63 h 108"/>
                <a:gd name="T34" fmla="*/ 159 w 221"/>
                <a:gd name="T35" fmla="*/ 74 h 108"/>
                <a:gd name="T36" fmla="*/ 107 w 221"/>
                <a:gd name="T37" fmla="*/ 91 h 108"/>
                <a:gd name="T38" fmla="*/ 56 w 221"/>
                <a:gd name="T39" fmla="*/ 103 h 108"/>
                <a:gd name="T40" fmla="*/ 22 w 221"/>
                <a:gd name="T41" fmla="*/ 108 h 108"/>
                <a:gd name="T42" fmla="*/ 39 w 221"/>
                <a:gd name="T43" fmla="*/ 103 h 108"/>
                <a:gd name="T44" fmla="*/ 51 w 221"/>
                <a:gd name="T45" fmla="*/ 97 h 108"/>
                <a:gd name="T46" fmla="*/ 39 w 221"/>
                <a:gd name="T47" fmla="*/ 97 h 108"/>
                <a:gd name="T48" fmla="*/ 28 w 221"/>
                <a:gd name="T49" fmla="*/ 97 h 108"/>
                <a:gd name="T50" fmla="*/ 0 w 221"/>
                <a:gd name="T51" fmla="*/ 103 h 108"/>
                <a:gd name="T52" fmla="*/ 22 w 221"/>
                <a:gd name="T53" fmla="*/ 91 h 108"/>
                <a:gd name="T54" fmla="*/ 39 w 221"/>
                <a:gd name="T55" fmla="*/ 74 h 108"/>
                <a:gd name="T56" fmla="*/ 39 w 221"/>
                <a:gd name="T57" fmla="*/ 74 h 108"/>
                <a:gd name="T58" fmla="*/ 39 w 221"/>
                <a:gd name="T59" fmla="*/ 74 h 108"/>
                <a:gd name="T60" fmla="*/ 28 w 221"/>
                <a:gd name="T61" fmla="*/ 74 h 108"/>
                <a:gd name="T62" fmla="*/ 45 w 221"/>
                <a:gd name="T63" fmla="*/ 69 h 108"/>
                <a:gd name="T64" fmla="*/ 39 w 221"/>
                <a:gd name="T65" fmla="*/ 69 h 108"/>
                <a:gd name="T66" fmla="*/ 45 w 221"/>
                <a:gd name="T67" fmla="*/ 69 h 108"/>
                <a:gd name="T68" fmla="*/ 51 w 221"/>
                <a:gd name="T69" fmla="*/ 69 h 108"/>
                <a:gd name="T70" fmla="*/ 56 w 221"/>
                <a:gd name="T71" fmla="*/ 63 h 108"/>
                <a:gd name="T72" fmla="*/ 62 w 221"/>
                <a:gd name="T73" fmla="*/ 63 h 108"/>
                <a:gd name="T74" fmla="*/ 68 w 221"/>
                <a:gd name="T75" fmla="*/ 57 h 108"/>
                <a:gd name="T76" fmla="*/ 62 w 221"/>
                <a:gd name="T77" fmla="*/ 57 h 108"/>
                <a:gd name="T78" fmla="*/ 68 w 221"/>
                <a:gd name="T79" fmla="*/ 57 h 108"/>
                <a:gd name="T80" fmla="*/ 68 w 221"/>
                <a:gd name="T81" fmla="*/ 57 h 108"/>
                <a:gd name="T82" fmla="*/ 68 w 221"/>
                <a:gd name="T83" fmla="*/ 57 h 108"/>
                <a:gd name="T84" fmla="*/ 85 w 221"/>
                <a:gd name="T85" fmla="*/ 52 h 108"/>
                <a:gd name="T86" fmla="*/ 102 w 221"/>
                <a:gd name="T87" fmla="*/ 46 h 108"/>
                <a:gd name="T88" fmla="*/ 113 w 221"/>
                <a:gd name="T89" fmla="*/ 40 h 108"/>
                <a:gd name="T90" fmla="*/ 125 w 221"/>
                <a:gd name="T91" fmla="*/ 29 h 108"/>
                <a:gd name="T92" fmla="*/ 125 w 221"/>
                <a:gd name="T93" fmla="*/ 29 h 108"/>
                <a:gd name="T94" fmla="*/ 147 w 221"/>
                <a:gd name="T95" fmla="*/ 18 h 108"/>
                <a:gd name="T96" fmla="*/ 159 w 221"/>
                <a:gd name="T97" fmla="*/ 12 h 108"/>
                <a:gd name="T98" fmla="*/ 170 w 221"/>
                <a:gd name="T99" fmla="*/ 6 h 108"/>
                <a:gd name="T100" fmla="*/ 176 w 221"/>
                <a:gd name="T101" fmla="*/ 0 h 108"/>
                <a:gd name="T102" fmla="*/ 181 w 221"/>
                <a:gd name="T103" fmla="*/ 0 h 108"/>
                <a:gd name="T104" fmla="*/ 193 w 221"/>
                <a:gd name="T105" fmla="*/ 0 h 108"/>
                <a:gd name="T106" fmla="*/ 198 w 221"/>
                <a:gd name="T107" fmla="*/ 0 h 108"/>
                <a:gd name="T108" fmla="*/ 204 w 221"/>
                <a:gd name="T109" fmla="*/ 0 h 108"/>
                <a:gd name="T110" fmla="*/ 204 w 221"/>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1" h="108">
                  <a:moveTo>
                    <a:pt x="204" y="0"/>
                  </a:moveTo>
                  <a:lnTo>
                    <a:pt x="210" y="6"/>
                  </a:lnTo>
                  <a:lnTo>
                    <a:pt x="215" y="6"/>
                  </a:lnTo>
                  <a:lnTo>
                    <a:pt x="215" y="12"/>
                  </a:lnTo>
                  <a:lnTo>
                    <a:pt x="210" y="18"/>
                  </a:lnTo>
                  <a:lnTo>
                    <a:pt x="215" y="18"/>
                  </a:lnTo>
                  <a:lnTo>
                    <a:pt x="221" y="23"/>
                  </a:lnTo>
                  <a:lnTo>
                    <a:pt x="221" y="29"/>
                  </a:lnTo>
                  <a:lnTo>
                    <a:pt x="221" y="35"/>
                  </a:lnTo>
                  <a:lnTo>
                    <a:pt x="215" y="35"/>
                  </a:lnTo>
                  <a:lnTo>
                    <a:pt x="215" y="40"/>
                  </a:lnTo>
                  <a:lnTo>
                    <a:pt x="215" y="46"/>
                  </a:lnTo>
                  <a:lnTo>
                    <a:pt x="204" y="57"/>
                  </a:lnTo>
                  <a:lnTo>
                    <a:pt x="187" y="63"/>
                  </a:lnTo>
                  <a:lnTo>
                    <a:pt x="159" y="74"/>
                  </a:lnTo>
                  <a:lnTo>
                    <a:pt x="107" y="91"/>
                  </a:lnTo>
                  <a:lnTo>
                    <a:pt x="56" y="103"/>
                  </a:lnTo>
                  <a:lnTo>
                    <a:pt x="22" y="108"/>
                  </a:lnTo>
                  <a:lnTo>
                    <a:pt x="39" y="103"/>
                  </a:lnTo>
                  <a:lnTo>
                    <a:pt x="51" y="97"/>
                  </a:lnTo>
                  <a:lnTo>
                    <a:pt x="39" y="97"/>
                  </a:lnTo>
                  <a:lnTo>
                    <a:pt x="28" y="97"/>
                  </a:lnTo>
                  <a:lnTo>
                    <a:pt x="0" y="103"/>
                  </a:lnTo>
                  <a:lnTo>
                    <a:pt x="22" y="91"/>
                  </a:lnTo>
                  <a:lnTo>
                    <a:pt x="39" y="74"/>
                  </a:lnTo>
                  <a:lnTo>
                    <a:pt x="28" y="74"/>
                  </a:lnTo>
                  <a:lnTo>
                    <a:pt x="45" y="69"/>
                  </a:lnTo>
                  <a:lnTo>
                    <a:pt x="39" y="69"/>
                  </a:lnTo>
                  <a:lnTo>
                    <a:pt x="45" y="69"/>
                  </a:lnTo>
                  <a:lnTo>
                    <a:pt x="51" y="69"/>
                  </a:lnTo>
                  <a:lnTo>
                    <a:pt x="56" y="63"/>
                  </a:lnTo>
                  <a:lnTo>
                    <a:pt x="62" y="63"/>
                  </a:lnTo>
                  <a:lnTo>
                    <a:pt x="68" y="57"/>
                  </a:lnTo>
                  <a:lnTo>
                    <a:pt x="62" y="57"/>
                  </a:lnTo>
                  <a:lnTo>
                    <a:pt x="68" y="57"/>
                  </a:lnTo>
                  <a:lnTo>
                    <a:pt x="85" y="52"/>
                  </a:lnTo>
                  <a:lnTo>
                    <a:pt x="102" y="46"/>
                  </a:lnTo>
                  <a:lnTo>
                    <a:pt x="113" y="40"/>
                  </a:lnTo>
                  <a:lnTo>
                    <a:pt x="125" y="29"/>
                  </a:lnTo>
                  <a:lnTo>
                    <a:pt x="147" y="18"/>
                  </a:lnTo>
                  <a:lnTo>
                    <a:pt x="159" y="12"/>
                  </a:lnTo>
                  <a:lnTo>
                    <a:pt x="170" y="6"/>
                  </a:lnTo>
                  <a:lnTo>
                    <a:pt x="176" y="0"/>
                  </a:lnTo>
                  <a:lnTo>
                    <a:pt x="181" y="0"/>
                  </a:lnTo>
                  <a:lnTo>
                    <a:pt x="193" y="0"/>
                  </a:lnTo>
                  <a:lnTo>
                    <a:pt x="198" y="0"/>
                  </a:lnTo>
                  <a:lnTo>
                    <a:pt x="20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7" name="Freeform 20">
              <a:extLst>
                <a:ext uri="{FF2B5EF4-FFF2-40B4-BE49-F238E27FC236}">
                  <a16:creationId xmlns:a16="http://schemas.microsoft.com/office/drawing/2014/main" id="{EC27B4F9-6110-44BD-A629-2970220D00F4}"/>
                </a:ext>
              </a:extLst>
            </p:cNvPr>
            <p:cNvSpPr>
              <a:spLocks/>
            </p:cNvSpPr>
            <p:nvPr/>
          </p:nvSpPr>
          <p:spPr bwMode="auto">
            <a:xfrm>
              <a:off x="2492" y="4073"/>
              <a:ext cx="6" cy="29"/>
            </a:xfrm>
            <a:custGeom>
              <a:avLst/>
              <a:gdLst>
                <a:gd name="T0" fmla="*/ 0 w 6"/>
                <a:gd name="T1" fmla="*/ 12 h 29"/>
                <a:gd name="T2" fmla="*/ 6 w 6"/>
                <a:gd name="T3" fmla="*/ 12 h 29"/>
                <a:gd name="T4" fmla="*/ 6 w 6"/>
                <a:gd name="T5" fmla="*/ 17 h 29"/>
                <a:gd name="T6" fmla="*/ 6 w 6"/>
                <a:gd name="T7" fmla="*/ 23 h 29"/>
                <a:gd name="T8" fmla="*/ 6 w 6"/>
                <a:gd name="T9" fmla="*/ 29 h 29"/>
                <a:gd name="T10" fmla="*/ 0 w 6"/>
                <a:gd name="T11" fmla="*/ 17 h 29"/>
                <a:gd name="T12" fmla="*/ 0 w 6"/>
                <a:gd name="T13" fmla="*/ 0 h 29"/>
                <a:gd name="T14" fmla="*/ 0 w 6"/>
                <a:gd name="T15" fmla="*/ 6 h 29"/>
                <a:gd name="T16" fmla="*/ 0 w 6"/>
                <a:gd name="T17" fmla="*/ 12 h 29"/>
                <a:gd name="T18" fmla="*/ 0 w 6"/>
                <a:gd name="T19" fmla="*/ 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9">
                  <a:moveTo>
                    <a:pt x="0" y="12"/>
                  </a:moveTo>
                  <a:lnTo>
                    <a:pt x="6" y="12"/>
                  </a:lnTo>
                  <a:lnTo>
                    <a:pt x="6" y="17"/>
                  </a:lnTo>
                  <a:lnTo>
                    <a:pt x="6" y="23"/>
                  </a:lnTo>
                  <a:lnTo>
                    <a:pt x="6" y="29"/>
                  </a:lnTo>
                  <a:lnTo>
                    <a:pt x="0" y="17"/>
                  </a:lnTo>
                  <a:lnTo>
                    <a:pt x="0" y="0"/>
                  </a:lnTo>
                  <a:lnTo>
                    <a:pt x="0" y="6"/>
                  </a:lnTo>
                  <a:lnTo>
                    <a:pt x="0" y="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8" name="Freeform 21">
              <a:extLst>
                <a:ext uri="{FF2B5EF4-FFF2-40B4-BE49-F238E27FC236}">
                  <a16:creationId xmlns:a16="http://schemas.microsoft.com/office/drawing/2014/main" id="{EC366994-CE3B-4E99-B0B4-A2A1F4000D45}"/>
                </a:ext>
              </a:extLst>
            </p:cNvPr>
            <p:cNvSpPr>
              <a:spLocks/>
            </p:cNvSpPr>
            <p:nvPr/>
          </p:nvSpPr>
          <p:spPr bwMode="auto">
            <a:xfrm>
              <a:off x="2487" y="4113"/>
              <a:ext cx="5" cy="11"/>
            </a:xfrm>
            <a:custGeom>
              <a:avLst/>
              <a:gdLst>
                <a:gd name="T0" fmla="*/ 5 w 5"/>
                <a:gd name="T1" fmla="*/ 6 h 11"/>
                <a:gd name="T2" fmla="*/ 5 w 5"/>
                <a:gd name="T3" fmla="*/ 6 h 11"/>
                <a:gd name="T4" fmla="*/ 5 w 5"/>
                <a:gd name="T5" fmla="*/ 11 h 11"/>
                <a:gd name="T6" fmla="*/ 0 w 5"/>
                <a:gd name="T7" fmla="*/ 0 h 11"/>
                <a:gd name="T8" fmla="*/ 5 w 5"/>
                <a:gd name="T9" fmla="*/ 6 h 11"/>
                <a:gd name="T10" fmla="*/ 5 w 5"/>
                <a:gd name="T11" fmla="*/ 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1">
                  <a:moveTo>
                    <a:pt x="5" y="6"/>
                  </a:moveTo>
                  <a:lnTo>
                    <a:pt x="5" y="6"/>
                  </a:lnTo>
                  <a:lnTo>
                    <a:pt x="5" y="11"/>
                  </a:lnTo>
                  <a:lnTo>
                    <a:pt x="0" y="0"/>
                  </a:lnTo>
                  <a:lnTo>
                    <a:pt x="5"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9" name="Freeform 22">
              <a:extLst>
                <a:ext uri="{FF2B5EF4-FFF2-40B4-BE49-F238E27FC236}">
                  <a16:creationId xmlns:a16="http://schemas.microsoft.com/office/drawing/2014/main" id="{970C92A1-CCCF-4485-9FA0-BD6EF8FC00F8}"/>
                </a:ext>
              </a:extLst>
            </p:cNvPr>
            <p:cNvSpPr>
              <a:spLocks/>
            </p:cNvSpPr>
            <p:nvPr/>
          </p:nvSpPr>
          <p:spPr bwMode="auto">
            <a:xfrm>
              <a:off x="2492" y="4124"/>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0" name="Freeform 23">
              <a:extLst>
                <a:ext uri="{FF2B5EF4-FFF2-40B4-BE49-F238E27FC236}">
                  <a16:creationId xmlns:a16="http://schemas.microsoft.com/office/drawing/2014/main" id="{45B21741-A680-4CD7-BAF8-0432CDCB02D7}"/>
                </a:ext>
              </a:extLst>
            </p:cNvPr>
            <p:cNvSpPr>
              <a:spLocks/>
            </p:cNvSpPr>
            <p:nvPr/>
          </p:nvSpPr>
          <p:spPr bwMode="auto">
            <a:xfrm>
              <a:off x="2935" y="4164"/>
              <a:ext cx="125" cy="85"/>
            </a:xfrm>
            <a:custGeom>
              <a:avLst/>
              <a:gdLst>
                <a:gd name="T0" fmla="*/ 86 w 125"/>
                <a:gd name="T1" fmla="*/ 28 h 85"/>
                <a:gd name="T2" fmla="*/ 108 w 125"/>
                <a:gd name="T3" fmla="*/ 51 h 85"/>
                <a:gd name="T4" fmla="*/ 125 w 125"/>
                <a:gd name="T5" fmla="*/ 85 h 85"/>
                <a:gd name="T6" fmla="*/ 63 w 125"/>
                <a:gd name="T7" fmla="*/ 51 h 85"/>
                <a:gd name="T8" fmla="*/ 29 w 125"/>
                <a:gd name="T9" fmla="*/ 34 h 85"/>
                <a:gd name="T10" fmla="*/ 0 w 125"/>
                <a:gd name="T11" fmla="*/ 6 h 85"/>
                <a:gd name="T12" fmla="*/ 6 w 125"/>
                <a:gd name="T13" fmla="*/ 6 h 85"/>
                <a:gd name="T14" fmla="*/ 12 w 125"/>
                <a:gd name="T15" fmla="*/ 0 h 85"/>
                <a:gd name="T16" fmla="*/ 6 w 125"/>
                <a:gd name="T17" fmla="*/ 0 h 85"/>
                <a:gd name="T18" fmla="*/ 29 w 125"/>
                <a:gd name="T19" fmla="*/ 0 h 85"/>
                <a:gd name="T20" fmla="*/ 46 w 125"/>
                <a:gd name="T21" fmla="*/ 6 h 85"/>
                <a:gd name="T22" fmla="*/ 69 w 125"/>
                <a:gd name="T23" fmla="*/ 17 h 85"/>
                <a:gd name="T24" fmla="*/ 86 w 125"/>
                <a:gd name="T25" fmla="*/ 28 h 85"/>
                <a:gd name="T26" fmla="*/ 86 w 125"/>
                <a:gd name="T27" fmla="*/ 28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85">
                  <a:moveTo>
                    <a:pt x="86" y="28"/>
                  </a:moveTo>
                  <a:lnTo>
                    <a:pt x="108" y="51"/>
                  </a:lnTo>
                  <a:lnTo>
                    <a:pt x="125" y="85"/>
                  </a:lnTo>
                  <a:lnTo>
                    <a:pt x="63" y="51"/>
                  </a:lnTo>
                  <a:lnTo>
                    <a:pt x="29" y="34"/>
                  </a:lnTo>
                  <a:lnTo>
                    <a:pt x="0" y="6"/>
                  </a:lnTo>
                  <a:lnTo>
                    <a:pt x="6" y="6"/>
                  </a:lnTo>
                  <a:lnTo>
                    <a:pt x="12" y="0"/>
                  </a:lnTo>
                  <a:lnTo>
                    <a:pt x="6" y="0"/>
                  </a:lnTo>
                  <a:lnTo>
                    <a:pt x="29" y="0"/>
                  </a:lnTo>
                  <a:lnTo>
                    <a:pt x="46" y="6"/>
                  </a:lnTo>
                  <a:lnTo>
                    <a:pt x="69" y="17"/>
                  </a:lnTo>
                  <a:lnTo>
                    <a:pt x="86"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1" name="Freeform 24">
              <a:extLst>
                <a:ext uri="{FF2B5EF4-FFF2-40B4-BE49-F238E27FC236}">
                  <a16:creationId xmlns:a16="http://schemas.microsoft.com/office/drawing/2014/main" id="{223FDEFC-F8F3-413C-970B-DB5845D6EEFB}"/>
                </a:ext>
              </a:extLst>
            </p:cNvPr>
            <p:cNvSpPr>
              <a:spLocks/>
            </p:cNvSpPr>
            <p:nvPr/>
          </p:nvSpPr>
          <p:spPr bwMode="auto">
            <a:xfrm>
              <a:off x="2538" y="4209"/>
              <a:ext cx="23" cy="17"/>
            </a:xfrm>
            <a:custGeom>
              <a:avLst/>
              <a:gdLst>
                <a:gd name="T0" fmla="*/ 11 w 23"/>
                <a:gd name="T1" fmla="*/ 6 h 17"/>
                <a:gd name="T2" fmla="*/ 23 w 23"/>
                <a:gd name="T3" fmla="*/ 17 h 17"/>
                <a:gd name="T4" fmla="*/ 11 w 23"/>
                <a:gd name="T5" fmla="*/ 12 h 17"/>
                <a:gd name="T6" fmla="*/ 0 w 23"/>
                <a:gd name="T7" fmla="*/ 0 h 17"/>
                <a:gd name="T8" fmla="*/ 6 w 23"/>
                <a:gd name="T9" fmla="*/ 6 h 17"/>
                <a:gd name="T10" fmla="*/ 11 w 23"/>
                <a:gd name="T11" fmla="*/ 6 h 17"/>
                <a:gd name="T12" fmla="*/ 11 w 23"/>
                <a:gd name="T13" fmla="*/ 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
                  <a:moveTo>
                    <a:pt x="11" y="6"/>
                  </a:moveTo>
                  <a:lnTo>
                    <a:pt x="23" y="17"/>
                  </a:lnTo>
                  <a:lnTo>
                    <a:pt x="11" y="12"/>
                  </a:lnTo>
                  <a:lnTo>
                    <a:pt x="0" y="0"/>
                  </a:lnTo>
                  <a:lnTo>
                    <a:pt x="6" y="6"/>
                  </a:lnTo>
                  <a:lnTo>
                    <a:pt x="11" y="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82" name="Freeform 25">
              <a:extLst>
                <a:ext uri="{FF2B5EF4-FFF2-40B4-BE49-F238E27FC236}">
                  <a16:creationId xmlns:a16="http://schemas.microsoft.com/office/drawing/2014/main" id="{18B0DA30-EC1B-41E3-8578-5591ACF786E7}"/>
                </a:ext>
              </a:extLst>
            </p:cNvPr>
            <p:cNvSpPr>
              <a:spLocks/>
            </p:cNvSpPr>
            <p:nvPr/>
          </p:nvSpPr>
          <p:spPr bwMode="auto">
            <a:xfrm>
              <a:off x="2799" y="4238"/>
              <a:ext cx="6" cy="1"/>
            </a:xfrm>
            <a:custGeom>
              <a:avLst/>
              <a:gdLst>
                <a:gd name="T0" fmla="*/ 6 w 6"/>
                <a:gd name="T1" fmla="*/ 0 h 1"/>
                <a:gd name="T2" fmla="*/ 6 w 6"/>
                <a:gd name="T3" fmla="*/ 0 h 1"/>
                <a:gd name="T4" fmla="*/ 0 w 6"/>
                <a:gd name="T5" fmla="*/ 0 h 1"/>
                <a:gd name="T6" fmla="*/ 6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8506" name="Rectangle 26">
            <a:extLst>
              <a:ext uri="{FF2B5EF4-FFF2-40B4-BE49-F238E27FC236}">
                <a16:creationId xmlns:a16="http://schemas.microsoft.com/office/drawing/2014/main" id="{7664CC90-B1F6-46D3-B3C7-EF757128C002}"/>
              </a:ext>
            </a:extLst>
          </p:cNvPr>
          <p:cNvSpPr>
            <a:spLocks noChangeArrowheads="1"/>
          </p:cNvSpPr>
          <p:nvPr/>
        </p:nvSpPr>
        <p:spPr bwMode="auto">
          <a:xfrm>
            <a:off x="1752600" y="228600"/>
            <a:ext cx="8686800" cy="9906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8507" name="Rectangle 27">
            <a:extLst>
              <a:ext uri="{FF2B5EF4-FFF2-40B4-BE49-F238E27FC236}">
                <a16:creationId xmlns:a16="http://schemas.microsoft.com/office/drawing/2014/main" id="{AAA3456C-B9B9-4193-8004-F5DC69E93806}"/>
              </a:ext>
            </a:extLst>
          </p:cNvPr>
          <p:cNvSpPr>
            <a:spLocks noChangeArrowheads="1"/>
          </p:cNvSpPr>
          <p:nvPr/>
        </p:nvSpPr>
        <p:spPr bwMode="auto">
          <a:xfrm>
            <a:off x="1828800" y="228600"/>
            <a:ext cx="845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600" b="1">
                <a:solidFill>
                  <a:schemeClr val="tx2"/>
                </a:solidFill>
                <a:latin typeface="Verdana" charset="0"/>
                <a:ea typeface="ＭＳ Ｐゴシック" charset="0"/>
              </a:rPr>
              <a:t>The Sun</a:t>
            </a:r>
            <a:endParaRPr lang="en-US" sz="3600" b="1">
              <a:latin typeface="Verdana" charset="0"/>
              <a:ea typeface="ＭＳ Ｐゴシック" charset="0"/>
            </a:endParaRPr>
          </a:p>
        </p:txBody>
      </p:sp>
      <p:sp>
        <p:nvSpPr>
          <p:cNvPr id="148508" name="Text Box 28">
            <a:extLst>
              <a:ext uri="{FF2B5EF4-FFF2-40B4-BE49-F238E27FC236}">
                <a16:creationId xmlns:a16="http://schemas.microsoft.com/office/drawing/2014/main" id="{2F198C07-FD29-4BF1-BE88-D9F2EE723D59}"/>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148509" name="Rectangle 29">
            <a:extLst>
              <a:ext uri="{FF2B5EF4-FFF2-40B4-BE49-F238E27FC236}">
                <a16:creationId xmlns:a16="http://schemas.microsoft.com/office/drawing/2014/main" id="{4B737479-A3CA-42BB-99DD-5C6B31928FBE}"/>
              </a:ext>
            </a:extLst>
          </p:cNvPr>
          <p:cNvSpPr>
            <a:spLocks noChangeArrowheads="1"/>
          </p:cNvSpPr>
          <p:nvPr/>
        </p:nvSpPr>
        <p:spPr bwMode="auto">
          <a:xfrm>
            <a:off x="9144000" y="609600"/>
            <a:ext cx="14478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8513" name="Rectangle 33">
            <a:extLst>
              <a:ext uri="{FF2B5EF4-FFF2-40B4-BE49-F238E27FC236}">
                <a16:creationId xmlns:a16="http://schemas.microsoft.com/office/drawing/2014/main" id="{57F01958-B759-4021-BAFA-2EB42C210DBB}"/>
              </a:ext>
            </a:extLst>
          </p:cNvPr>
          <p:cNvSpPr>
            <a:spLocks noChangeArrowheads="1"/>
          </p:cNvSpPr>
          <p:nvPr/>
        </p:nvSpPr>
        <p:spPr bwMode="auto">
          <a:xfrm>
            <a:off x="2405064" y="2008188"/>
            <a:ext cx="143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8514" name="Rectangle 34">
            <a:extLst>
              <a:ext uri="{FF2B5EF4-FFF2-40B4-BE49-F238E27FC236}">
                <a16:creationId xmlns:a16="http://schemas.microsoft.com/office/drawing/2014/main" id="{D79855B3-8F62-410C-8EFA-966453013AD9}"/>
              </a:ext>
            </a:extLst>
          </p:cNvPr>
          <p:cNvSpPr>
            <a:spLocks noChangeArrowheads="1"/>
          </p:cNvSpPr>
          <p:nvPr/>
        </p:nvSpPr>
        <p:spPr bwMode="auto">
          <a:xfrm>
            <a:off x="2708276" y="2057400"/>
            <a:ext cx="162179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Keeps Us Warm</a:t>
            </a:r>
          </a:p>
        </p:txBody>
      </p:sp>
      <p:sp>
        <p:nvSpPr>
          <p:cNvPr id="148515" name="Rectangle 35">
            <a:extLst>
              <a:ext uri="{FF2B5EF4-FFF2-40B4-BE49-F238E27FC236}">
                <a16:creationId xmlns:a16="http://schemas.microsoft.com/office/drawing/2014/main" id="{D00DCCF7-73AF-47DF-A1FF-392D6A85C510}"/>
              </a:ext>
            </a:extLst>
          </p:cNvPr>
          <p:cNvSpPr>
            <a:spLocks noChangeArrowheads="1"/>
          </p:cNvSpPr>
          <p:nvPr/>
        </p:nvSpPr>
        <p:spPr bwMode="auto">
          <a:xfrm>
            <a:off x="2784476" y="4419600"/>
            <a:ext cx="186108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Helps Plants Grow</a:t>
            </a:r>
          </a:p>
        </p:txBody>
      </p:sp>
      <p:pic>
        <p:nvPicPr>
          <p:cNvPr id="148516" name="Picture 36" descr="Garden 092">
            <a:extLst>
              <a:ext uri="{FF2B5EF4-FFF2-40B4-BE49-F238E27FC236}">
                <a16:creationId xmlns:a16="http://schemas.microsoft.com/office/drawing/2014/main" id="{F837BD7B-24DE-45AF-AB19-060C85EFB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4953000"/>
            <a:ext cx="178752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17" name="Picture 37" descr="Kids' Stuff 112">
            <a:extLst>
              <a:ext uri="{FF2B5EF4-FFF2-40B4-BE49-F238E27FC236}">
                <a16:creationId xmlns:a16="http://schemas.microsoft.com/office/drawing/2014/main" id="{35FF51F1-403F-4894-9D0F-9AC9B8D56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75" y="2514600"/>
            <a:ext cx="13414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18" name="Rectangle 38">
            <a:extLst>
              <a:ext uri="{FF2B5EF4-FFF2-40B4-BE49-F238E27FC236}">
                <a16:creationId xmlns:a16="http://schemas.microsoft.com/office/drawing/2014/main" id="{FCAD85BE-34B8-4D52-8862-7FCB2C8EDBEA}"/>
              </a:ext>
            </a:extLst>
          </p:cNvPr>
          <p:cNvSpPr>
            <a:spLocks noChangeArrowheads="1"/>
          </p:cNvSpPr>
          <p:nvPr/>
        </p:nvSpPr>
        <p:spPr bwMode="auto">
          <a:xfrm>
            <a:off x="7010401" y="2057400"/>
            <a:ext cx="179696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333399"/>
                </a:solidFill>
                <a:latin typeface="Arial Narrow" charset="0"/>
                <a:ea typeface="ＭＳ Ｐゴシック" charset="0"/>
              </a:rPr>
              <a:t>Causes Sunburns</a:t>
            </a:r>
          </a:p>
        </p:txBody>
      </p:sp>
      <p:sp>
        <p:nvSpPr>
          <p:cNvPr id="148519" name="Rectangle 39">
            <a:extLst>
              <a:ext uri="{FF2B5EF4-FFF2-40B4-BE49-F238E27FC236}">
                <a16:creationId xmlns:a16="http://schemas.microsoft.com/office/drawing/2014/main" id="{04D574ED-833D-46FF-AC4F-C1138EB5E3D6}"/>
              </a:ext>
            </a:extLst>
          </p:cNvPr>
          <p:cNvSpPr>
            <a:spLocks noChangeArrowheads="1"/>
          </p:cNvSpPr>
          <p:nvPr/>
        </p:nvSpPr>
        <p:spPr bwMode="auto">
          <a:xfrm>
            <a:off x="6781801" y="4343400"/>
            <a:ext cx="234352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333399"/>
                </a:solidFill>
                <a:latin typeface="Arial Narrow" charset="0"/>
                <a:ea typeface="ＭＳ Ｐゴシック" charset="0"/>
              </a:rPr>
              <a:t>Makes Our Skin Wrinkle</a:t>
            </a:r>
          </a:p>
        </p:txBody>
      </p:sp>
      <p:pic>
        <p:nvPicPr>
          <p:cNvPr id="148520" name="Picture 40" descr="sunburn">
            <a:extLst>
              <a:ext uri="{FF2B5EF4-FFF2-40B4-BE49-F238E27FC236}">
                <a16:creationId xmlns:a16="http://schemas.microsoft.com/office/drawing/2014/main" id="{507A6FC9-EA2E-4916-8F42-3AEF63709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514600"/>
            <a:ext cx="17526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21" name="Picture 41" descr="a4004i0_sunburn-185">
            <a:extLst>
              <a:ext uri="{FF2B5EF4-FFF2-40B4-BE49-F238E27FC236}">
                <a16:creationId xmlns:a16="http://schemas.microsoft.com/office/drawing/2014/main" id="{70BC3C29-062E-41D1-B790-C494FD321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1" y="4876801"/>
            <a:ext cx="1762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22" name="Line 42">
            <a:extLst>
              <a:ext uri="{FF2B5EF4-FFF2-40B4-BE49-F238E27FC236}">
                <a16:creationId xmlns:a16="http://schemas.microsoft.com/office/drawing/2014/main" id="{ADB67178-484A-4AFD-99FD-92E068908896}"/>
              </a:ext>
            </a:extLst>
          </p:cNvPr>
          <p:cNvSpPr>
            <a:spLocks noChangeShapeType="1"/>
          </p:cNvSpPr>
          <p:nvPr/>
        </p:nvSpPr>
        <p:spPr bwMode="auto">
          <a:xfrm>
            <a:off x="6019800" y="1371600"/>
            <a:ext cx="0" cy="5181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defRPr/>
            </a:pPr>
            <a:endParaRPr lang="en-US">
              <a:latin typeface="Verdana" charset="0"/>
              <a:ea typeface="ＭＳ Ｐゴシック" charset="0"/>
            </a:endParaRPr>
          </a:p>
        </p:txBody>
      </p:sp>
      <p:sp>
        <p:nvSpPr>
          <p:cNvPr id="148523" name="Text Box 43">
            <a:extLst>
              <a:ext uri="{FF2B5EF4-FFF2-40B4-BE49-F238E27FC236}">
                <a16:creationId xmlns:a16="http://schemas.microsoft.com/office/drawing/2014/main" id="{27BD2211-34CD-4314-900C-25C23DD8E48B}"/>
              </a:ext>
            </a:extLst>
          </p:cNvPr>
          <p:cNvSpPr txBox="1">
            <a:spLocks noChangeArrowheads="1"/>
          </p:cNvSpPr>
          <p:nvPr/>
        </p:nvSpPr>
        <p:spPr bwMode="auto">
          <a:xfrm>
            <a:off x="2819400" y="1295401"/>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latin typeface="Verdana" charset="0"/>
                <a:ea typeface="ＭＳ Ｐゴシック" charset="0"/>
              </a:rPr>
              <a:t>Good</a:t>
            </a:r>
          </a:p>
        </p:txBody>
      </p:sp>
      <p:sp>
        <p:nvSpPr>
          <p:cNvPr id="148524" name="Text Box 44">
            <a:extLst>
              <a:ext uri="{FF2B5EF4-FFF2-40B4-BE49-F238E27FC236}">
                <a16:creationId xmlns:a16="http://schemas.microsoft.com/office/drawing/2014/main" id="{13F6EF77-72A8-4803-B48A-47EAC3FA2DF9}"/>
              </a:ext>
            </a:extLst>
          </p:cNvPr>
          <p:cNvSpPr txBox="1">
            <a:spLocks noChangeArrowheads="1"/>
          </p:cNvSpPr>
          <p:nvPr/>
        </p:nvSpPr>
        <p:spPr bwMode="auto">
          <a:xfrm>
            <a:off x="7315200" y="1295401"/>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latin typeface="Verdana" charset="0"/>
                <a:ea typeface="ＭＳ Ｐゴシック" charset="0"/>
              </a:rPr>
              <a:t>Bad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8482"/>
                                        </p:tgtEl>
                                        <p:attrNameLst>
                                          <p:attrName>style.visibility</p:attrName>
                                        </p:attrNameLst>
                                      </p:cBhvr>
                                      <p:to>
                                        <p:strVal val="visible"/>
                                      </p:to>
                                    </p:set>
                                  </p:childTnLst>
                                  <p:subTnLst>
                                    <p:animClr clrSpc="rgb" dir="cw">
                                      <p:cBhvr override="childStyle">
                                        <p:cTn dur="1" fill="hold" display="0" masterRel="nextClick" afterEffect="1"/>
                                        <p:tgtEl>
                                          <p:spTgt spid="148482"/>
                                        </p:tgtEl>
                                        <p:attrNameLst>
                                          <p:attrName>ppt_c</p:attrName>
                                        </p:attrNameLst>
                                      </p:cBhvr>
                                      <p:to>
                                        <a:srgbClr val="FFFF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5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5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5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5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5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85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85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5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85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852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8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14" grpId="0"/>
      <p:bldP spid="148515" grpId="0"/>
      <p:bldP spid="148518" grpId="0"/>
      <p:bldP spid="148519" grpId="0"/>
      <p:bldP spid="148523" grpId="0"/>
      <p:bldP spid="1485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a:extLst>
              <a:ext uri="{FF2B5EF4-FFF2-40B4-BE49-F238E27FC236}">
                <a16:creationId xmlns:a16="http://schemas.microsoft.com/office/drawing/2014/main" id="{0E63EEF5-B827-45B8-A306-6A4B67DC2C65}"/>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C24FB4F2-7DB1-4F6E-9816-2D4570EBC935}" type="slidenum">
              <a:rPr lang="en-US" altLang="en-US" sz="1000">
                <a:solidFill>
                  <a:srgbClr val="333399"/>
                </a:solidFill>
              </a:rPr>
              <a:pPr>
                <a:spcBef>
                  <a:spcPct val="0"/>
                </a:spcBef>
                <a:buClrTx/>
                <a:buFontTx/>
                <a:buNone/>
              </a:pPr>
              <a:t>3</a:t>
            </a:fld>
            <a:endParaRPr lang="en-US" altLang="en-US" sz="1000">
              <a:solidFill>
                <a:srgbClr val="333399"/>
              </a:solidFill>
            </a:endParaRPr>
          </a:p>
        </p:txBody>
      </p:sp>
      <p:sp>
        <p:nvSpPr>
          <p:cNvPr id="66579" name="Rectangle 19">
            <a:extLst>
              <a:ext uri="{FF2B5EF4-FFF2-40B4-BE49-F238E27FC236}">
                <a16:creationId xmlns:a16="http://schemas.microsoft.com/office/drawing/2014/main" id="{AEE34A3F-44F5-4201-9E4D-1D0E1CCBEF75}"/>
              </a:ext>
            </a:extLst>
          </p:cNvPr>
          <p:cNvSpPr>
            <a:spLocks noChangeArrowheads="1"/>
          </p:cNvSpPr>
          <p:nvPr/>
        </p:nvSpPr>
        <p:spPr bwMode="auto">
          <a:xfrm>
            <a:off x="1981200" y="152400"/>
            <a:ext cx="8305800" cy="6324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grpSp>
        <p:nvGrpSpPr>
          <p:cNvPr id="6148" name="Group 20">
            <a:extLst>
              <a:ext uri="{FF2B5EF4-FFF2-40B4-BE49-F238E27FC236}">
                <a16:creationId xmlns:a16="http://schemas.microsoft.com/office/drawing/2014/main" id="{9AEA1D45-6BAA-4DC1-9356-E0B02FDDE2CA}"/>
              </a:ext>
            </a:extLst>
          </p:cNvPr>
          <p:cNvGrpSpPr>
            <a:grpSpLocks/>
          </p:cNvGrpSpPr>
          <p:nvPr/>
        </p:nvGrpSpPr>
        <p:grpSpPr bwMode="auto">
          <a:xfrm>
            <a:off x="2003426" y="115888"/>
            <a:ext cx="7978775" cy="6284912"/>
            <a:chOff x="2214" y="3494"/>
            <a:chExt cx="971" cy="761"/>
          </a:xfrm>
        </p:grpSpPr>
        <p:sp>
          <p:nvSpPr>
            <p:cNvPr id="6158" name="Freeform 21">
              <a:extLst>
                <a:ext uri="{FF2B5EF4-FFF2-40B4-BE49-F238E27FC236}">
                  <a16:creationId xmlns:a16="http://schemas.microsoft.com/office/drawing/2014/main" id="{31216011-34DE-421B-A5C7-AC6CB0C64911}"/>
                </a:ext>
              </a:extLst>
            </p:cNvPr>
            <p:cNvSpPr>
              <a:spLocks/>
            </p:cNvSpPr>
            <p:nvPr/>
          </p:nvSpPr>
          <p:spPr bwMode="auto">
            <a:xfrm>
              <a:off x="2708" y="3494"/>
              <a:ext cx="46" cy="244"/>
            </a:xfrm>
            <a:custGeom>
              <a:avLst/>
              <a:gdLst>
                <a:gd name="T0" fmla="*/ 29 w 46"/>
                <a:gd name="T1" fmla="*/ 153 h 244"/>
                <a:gd name="T2" fmla="*/ 34 w 46"/>
                <a:gd name="T3" fmla="*/ 153 h 244"/>
                <a:gd name="T4" fmla="*/ 34 w 46"/>
                <a:gd name="T5" fmla="*/ 153 h 244"/>
                <a:gd name="T6" fmla="*/ 34 w 46"/>
                <a:gd name="T7" fmla="*/ 170 h 244"/>
                <a:gd name="T8" fmla="*/ 34 w 46"/>
                <a:gd name="T9" fmla="*/ 170 h 244"/>
                <a:gd name="T10" fmla="*/ 34 w 46"/>
                <a:gd name="T11" fmla="*/ 165 h 244"/>
                <a:gd name="T12" fmla="*/ 34 w 46"/>
                <a:gd name="T13" fmla="*/ 187 h 244"/>
                <a:gd name="T14" fmla="*/ 40 w 46"/>
                <a:gd name="T15" fmla="*/ 204 h 244"/>
                <a:gd name="T16" fmla="*/ 46 w 46"/>
                <a:gd name="T17" fmla="*/ 216 h 244"/>
                <a:gd name="T18" fmla="*/ 46 w 46"/>
                <a:gd name="T19" fmla="*/ 227 h 244"/>
                <a:gd name="T20" fmla="*/ 40 w 46"/>
                <a:gd name="T21" fmla="*/ 233 h 244"/>
                <a:gd name="T22" fmla="*/ 34 w 46"/>
                <a:gd name="T23" fmla="*/ 238 h 244"/>
                <a:gd name="T24" fmla="*/ 40 w 46"/>
                <a:gd name="T25" fmla="*/ 238 h 244"/>
                <a:gd name="T26" fmla="*/ 40 w 46"/>
                <a:gd name="T27" fmla="*/ 244 h 244"/>
                <a:gd name="T28" fmla="*/ 34 w 46"/>
                <a:gd name="T29" fmla="*/ 244 h 244"/>
                <a:gd name="T30" fmla="*/ 29 w 46"/>
                <a:gd name="T31" fmla="*/ 244 h 244"/>
                <a:gd name="T32" fmla="*/ 23 w 46"/>
                <a:gd name="T33" fmla="*/ 233 h 244"/>
                <a:gd name="T34" fmla="*/ 23 w 46"/>
                <a:gd name="T35" fmla="*/ 227 h 244"/>
                <a:gd name="T36" fmla="*/ 17 w 46"/>
                <a:gd name="T37" fmla="*/ 221 h 244"/>
                <a:gd name="T38" fmla="*/ 17 w 46"/>
                <a:gd name="T39" fmla="*/ 227 h 244"/>
                <a:gd name="T40" fmla="*/ 12 w 46"/>
                <a:gd name="T41" fmla="*/ 227 h 244"/>
                <a:gd name="T42" fmla="*/ 12 w 46"/>
                <a:gd name="T43" fmla="*/ 227 h 244"/>
                <a:gd name="T44" fmla="*/ 6 w 46"/>
                <a:gd name="T45" fmla="*/ 227 h 244"/>
                <a:gd name="T46" fmla="*/ 0 w 46"/>
                <a:gd name="T47" fmla="*/ 187 h 244"/>
                <a:gd name="T48" fmla="*/ 0 w 46"/>
                <a:gd name="T49" fmla="*/ 148 h 244"/>
                <a:gd name="T50" fmla="*/ 0 w 46"/>
                <a:gd name="T51" fmla="*/ 62 h 244"/>
                <a:gd name="T52" fmla="*/ 0 w 46"/>
                <a:gd name="T53" fmla="*/ 51 h 244"/>
                <a:gd name="T54" fmla="*/ 0 w 46"/>
                <a:gd name="T55" fmla="*/ 34 h 244"/>
                <a:gd name="T56" fmla="*/ 6 w 46"/>
                <a:gd name="T57" fmla="*/ 45 h 244"/>
                <a:gd name="T58" fmla="*/ 6 w 46"/>
                <a:gd name="T59" fmla="*/ 57 h 244"/>
                <a:gd name="T60" fmla="*/ 6 w 46"/>
                <a:gd name="T61" fmla="*/ 40 h 244"/>
                <a:gd name="T62" fmla="*/ 6 w 46"/>
                <a:gd name="T63" fmla="*/ 57 h 244"/>
                <a:gd name="T64" fmla="*/ 12 w 46"/>
                <a:gd name="T65" fmla="*/ 57 h 244"/>
                <a:gd name="T66" fmla="*/ 12 w 46"/>
                <a:gd name="T67" fmla="*/ 0 h 244"/>
                <a:gd name="T68" fmla="*/ 12 w 46"/>
                <a:gd name="T69" fmla="*/ 40 h 244"/>
                <a:gd name="T70" fmla="*/ 17 w 46"/>
                <a:gd name="T71" fmla="*/ 79 h 244"/>
                <a:gd name="T72" fmla="*/ 23 w 46"/>
                <a:gd name="T73" fmla="*/ 113 h 244"/>
                <a:gd name="T74" fmla="*/ 29 w 46"/>
                <a:gd name="T75" fmla="*/ 153 h 244"/>
                <a:gd name="T76" fmla="*/ 29 w 46"/>
                <a:gd name="T77" fmla="*/ 153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244">
                  <a:moveTo>
                    <a:pt x="29" y="153"/>
                  </a:moveTo>
                  <a:lnTo>
                    <a:pt x="34" y="153"/>
                  </a:lnTo>
                  <a:lnTo>
                    <a:pt x="34" y="170"/>
                  </a:lnTo>
                  <a:lnTo>
                    <a:pt x="34" y="165"/>
                  </a:lnTo>
                  <a:lnTo>
                    <a:pt x="34" y="187"/>
                  </a:lnTo>
                  <a:lnTo>
                    <a:pt x="40" y="204"/>
                  </a:lnTo>
                  <a:lnTo>
                    <a:pt x="46" y="216"/>
                  </a:lnTo>
                  <a:lnTo>
                    <a:pt x="46" y="227"/>
                  </a:lnTo>
                  <a:lnTo>
                    <a:pt x="40" y="233"/>
                  </a:lnTo>
                  <a:lnTo>
                    <a:pt x="34" y="238"/>
                  </a:lnTo>
                  <a:lnTo>
                    <a:pt x="40" y="238"/>
                  </a:lnTo>
                  <a:lnTo>
                    <a:pt x="40" y="244"/>
                  </a:lnTo>
                  <a:lnTo>
                    <a:pt x="34" y="244"/>
                  </a:lnTo>
                  <a:lnTo>
                    <a:pt x="29" y="244"/>
                  </a:lnTo>
                  <a:lnTo>
                    <a:pt x="23" y="233"/>
                  </a:lnTo>
                  <a:lnTo>
                    <a:pt x="23" y="227"/>
                  </a:lnTo>
                  <a:lnTo>
                    <a:pt x="17" y="221"/>
                  </a:lnTo>
                  <a:lnTo>
                    <a:pt x="17" y="227"/>
                  </a:lnTo>
                  <a:lnTo>
                    <a:pt x="12" y="227"/>
                  </a:lnTo>
                  <a:lnTo>
                    <a:pt x="6" y="227"/>
                  </a:lnTo>
                  <a:lnTo>
                    <a:pt x="0" y="187"/>
                  </a:lnTo>
                  <a:lnTo>
                    <a:pt x="0" y="148"/>
                  </a:lnTo>
                  <a:lnTo>
                    <a:pt x="0" y="62"/>
                  </a:lnTo>
                  <a:lnTo>
                    <a:pt x="0" y="51"/>
                  </a:lnTo>
                  <a:lnTo>
                    <a:pt x="0" y="34"/>
                  </a:lnTo>
                  <a:lnTo>
                    <a:pt x="6" y="45"/>
                  </a:lnTo>
                  <a:lnTo>
                    <a:pt x="6" y="57"/>
                  </a:lnTo>
                  <a:lnTo>
                    <a:pt x="6" y="40"/>
                  </a:lnTo>
                  <a:lnTo>
                    <a:pt x="6" y="57"/>
                  </a:lnTo>
                  <a:lnTo>
                    <a:pt x="12" y="57"/>
                  </a:lnTo>
                  <a:lnTo>
                    <a:pt x="12" y="0"/>
                  </a:lnTo>
                  <a:lnTo>
                    <a:pt x="12" y="40"/>
                  </a:lnTo>
                  <a:lnTo>
                    <a:pt x="17" y="79"/>
                  </a:lnTo>
                  <a:lnTo>
                    <a:pt x="23" y="113"/>
                  </a:lnTo>
                  <a:lnTo>
                    <a:pt x="29" y="1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22">
              <a:extLst>
                <a:ext uri="{FF2B5EF4-FFF2-40B4-BE49-F238E27FC236}">
                  <a16:creationId xmlns:a16="http://schemas.microsoft.com/office/drawing/2014/main" id="{842151ED-8DFE-4BC3-9A44-0DF6A5962D14}"/>
                </a:ext>
              </a:extLst>
            </p:cNvPr>
            <p:cNvSpPr>
              <a:spLocks/>
            </p:cNvSpPr>
            <p:nvPr/>
          </p:nvSpPr>
          <p:spPr bwMode="auto">
            <a:xfrm>
              <a:off x="2833" y="3556"/>
              <a:ext cx="80" cy="193"/>
            </a:xfrm>
            <a:custGeom>
              <a:avLst/>
              <a:gdLst>
                <a:gd name="T0" fmla="*/ 23 w 80"/>
                <a:gd name="T1" fmla="*/ 171 h 193"/>
                <a:gd name="T2" fmla="*/ 12 w 80"/>
                <a:gd name="T3" fmla="*/ 182 h 193"/>
                <a:gd name="T4" fmla="*/ 0 w 80"/>
                <a:gd name="T5" fmla="*/ 193 h 193"/>
                <a:gd name="T6" fmla="*/ 0 w 80"/>
                <a:gd name="T7" fmla="*/ 171 h 193"/>
                <a:gd name="T8" fmla="*/ 6 w 80"/>
                <a:gd name="T9" fmla="*/ 154 h 193"/>
                <a:gd name="T10" fmla="*/ 23 w 80"/>
                <a:gd name="T11" fmla="*/ 108 h 193"/>
                <a:gd name="T12" fmla="*/ 46 w 80"/>
                <a:gd name="T13" fmla="*/ 57 h 193"/>
                <a:gd name="T14" fmla="*/ 74 w 80"/>
                <a:gd name="T15" fmla="*/ 12 h 193"/>
                <a:gd name="T16" fmla="*/ 80 w 80"/>
                <a:gd name="T17" fmla="*/ 0 h 193"/>
                <a:gd name="T18" fmla="*/ 51 w 80"/>
                <a:gd name="T19" fmla="*/ 86 h 193"/>
                <a:gd name="T20" fmla="*/ 23 w 80"/>
                <a:gd name="T21" fmla="*/ 171 h 193"/>
                <a:gd name="T22" fmla="*/ 23 w 80"/>
                <a:gd name="T23" fmla="*/ 17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193">
                  <a:moveTo>
                    <a:pt x="23" y="171"/>
                  </a:moveTo>
                  <a:lnTo>
                    <a:pt x="12" y="182"/>
                  </a:lnTo>
                  <a:lnTo>
                    <a:pt x="0" y="193"/>
                  </a:lnTo>
                  <a:lnTo>
                    <a:pt x="0" y="171"/>
                  </a:lnTo>
                  <a:lnTo>
                    <a:pt x="6" y="154"/>
                  </a:lnTo>
                  <a:lnTo>
                    <a:pt x="23" y="108"/>
                  </a:lnTo>
                  <a:lnTo>
                    <a:pt x="46" y="57"/>
                  </a:lnTo>
                  <a:lnTo>
                    <a:pt x="74" y="12"/>
                  </a:lnTo>
                  <a:lnTo>
                    <a:pt x="80" y="0"/>
                  </a:lnTo>
                  <a:lnTo>
                    <a:pt x="51" y="86"/>
                  </a:lnTo>
                  <a:lnTo>
                    <a:pt x="23" y="1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23">
              <a:extLst>
                <a:ext uri="{FF2B5EF4-FFF2-40B4-BE49-F238E27FC236}">
                  <a16:creationId xmlns:a16="http://schemas.microsoft.com/office/drawing/2014/main" id="{CDE7167F-A048-4E9E-8F8E-44F144E1B046}"/>
                </a:ext>
              </a:extLst>
            </p:cNvPr>
            <p:cNvSpPr>
              <a:spLocks/>
            </p:cNvSpPr>
            <p:nvPr/>
          </p:nvSpPr>
          <p:spPr bwMode="auto">
            <a:xfrm>
              <a:off x="2515" y="3573"/>
              <a:ext cx="85" cy="171"/>
            </a:xfrm>
            <a:custGeom>
              <a:avLst/>
              <a:gdLst>
                <a:gd name="T0" fmla="*/ 80 w 85"/>
                <a:gd name="T1" fmla="*/ 148 h 171"/>
                <a:gd name="T2" fmla="*/ 85 w 85"/>
                <a:gd name="T3" fmla="*/ 148 h 171"/>
                <a:gd name="T4" fmla="*/ 85 w 85"/>
                <a:gd name="T5" fmla="*/ 148 h 171"/>
                <a:gd name="T6" fmla="*/ 85 w 85"/>
                <a:gd name="T7" fmla="*/ 159 h 171"/>
                <a:gd name="T8" fmla="*/ 85 w 85"/>
                <a:gd name="T9" fmla="*/ 171 h 171"/>
                <a:gd name="T10" fmla="*/ 80 w 85"/>
                <a:gd name="T11" fmla="*/ 171 h 171"/>
                <a:gd name="T12" fmla="*/ 74 w 85"/>
                <a:gd name="T13" fmla="*/ 171 h 171"/>
                <a:gd name="T14" fmla="*/ 51 w 85"/>
                <a:gd name="T15" fmla="*/ 148 h 171"/>
                <a:gd name="T16" fmla="*/ 34 w 85"/>
                <a:gd name="T17" fmla="*/ 114 h 171"/>
                <a:gd name="T18" fmla="*/ 23 w 85"/>
                <a:gd name="T19" fmla="*/ 86 h 171"/>
                <a:gd name="T20" fmla="*/ 12 w 85"/>
                <a:gd name="T21" fmla="*/ 57 h 171"/>
                <a:gd name="T22" fmla="*/ 23 w 85"/>
                <a:gd name="T23" fmla="*/ 80 h 171"/>
                <a:gd name="T24" fmla="*/ 12 w 85"/>
                <a:gd name="T25" fmla="*/ 40 h 171"/>
                <a:gd name="T26" fmla="*/ 0 w 85"/>
                <a:gd name="T27" fmla="*/ 0 h 171"/>
                <a:gd name="T28" fmla="*/ 40 w 85"/>
                <a:gd name="T29" fmla="*/ 74 h 171"/>
                <a:gd name="T30" fmla="*/ 80 w 85"/>
                <a:gd name="T31" fmla="*/ 148 h 171"/>
                <a:gd name="T32" fmla="*/ 80 w 85"/>
                <a:gd name="T33" fmla="*/ 148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71">
                  <a:moveTo>
                    <a:pt x="80" y="148"/>
                  </a:moveTo>
                  <a:lnTo>
                    <a:pt x="85" y="148"/>
                  </a:lnTo>
                  <a:lnTo>
                    <a:pt x="85" y="159"/>
                  </a:lnTo>
                  <a:lnTo>
                    <a:pt x="85" y="171"/>
                  </a:lnTo>
                  <a:lnTo>
                    <a:pt x="80" y="171"/>
                  </a:lnTo>
                  <a:lnTo>
                    <a:pt x="74" y="171"/>
                  </a:lnTo>
                  <a:lnTo>
                    <a:pt x="51" y="148"/>
                  </a:lnTo>
                  <a:lnTo>
                    <a:pt x="34" y="114"/>
                  </a:lnTo>
                  <a:lnTo>
                    <a:pt x="23" y="86"/>
                  </a:lnTo>
                  <a:lnTo>
                    <a:pt x="12" y="57"/>
                  </a:lnTo>
                  <a:lnTo>
                    <a:pt x="23" y="80"/>
                  </a:lnTo>
                  <a:lnTo>
                    <a:pt x="12" y="40"/>
                  </a:lnTo>
                  <a:lnTo>
                    <a:pt x="0" y="0"/>
                  </a:lnTo>
                  <a:lnTo>
                    <a:pt x="40" y="74"/>
                  </a:lnTo>
                  <a:lnTo>
                    <a:pt x="80" y="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24">
              <a:extLst>
                <a:ext uri="{FF2B5EF4-FFF2-40B4-BE49-F238E27FC236}">
                  <a16:creationId xmlns:a16="http://schemas.microsoft.com/office/drawing/2014/main" id="{D12F968A-A576-473D-A746-547CC81B2A86}"/>
                </a:ext>
              </a:extLst>
            </p:cNvPr>
            <p:cNvSpPr>
              <a:spLocks/>
            </p:cNvSpPr>
            <p:nvPr/>
          </p:nvSpPr>
          <p:spPr bwMode="auto">
            <a:xfrm>
              <a:off x="2714" y="3619"/>
              <a:ext cx="1" cy="23"/>
            </a:xfrm>
            <a:custGeom>
              <a:avLst/>
              <a:gdLst>
                <a:gd name="T0" fmla="*/ 0 w 1"/>
                <a:gd name="T1" fmla="*/ 0 h 23"/>
                <a:gd name="T2" fmla="*/ 0 w 1"/>
                <a:gd name="T3" fmla="*/ 23 h 23"/>
                <a:gd name="T4" fmla="*/ 0 w 1"/>
                <a:gd name="T5" fmla="*/ 0 h 23"/>
                <a:gd name="T6" fmla="*/ 0 w 1"/>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3">
                  <a:moveTo>
                    <a:pt x="0" y="0"/>
                  </a:moveTo>
                  <a:lnTo>
                    <a:pt x="0" y="2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25">
              <a:extLst>
                <a:ext uri="{FF2B5EF4-FFF2-40B4-BE49-F238E27FC236}">
                  <a16:creationId xmlns:a16="http://schemas.microsoft.com/office/drawing/2014/main" id="{609B14C2-E58A-4C64-9E3B-2AF5A00DBE08}"/>
                </a:ext>
              </a:extLst>
            </p:cNvPr>
            <p:cNvSpPr>
              <a:spLocks/>
            </p:cNvSpPr>
            <p:nvPr/>
          </p:nvSpPr>
          <p:spPr bwMode="auto">
            <a:xfrm>
              <a:off x="2890" y="3681"/>
              <a:ext cx="204" cy="165"/>
            </a:xfrm>
            <a:custGeom>
              <a:avLst/>
              <a:gdLst>
                <a:gd name="T0" fmla="*/ 204 w 204"/>
                <a:gd name="T1" fmla="*/ 6 h 165"/>
                <a:gd name="T2" fmla="*/ 125 w 204"/>
                <a:gd name="T3" fmla="*/ 68 h 165"/>
                <a:gd name="T4" fmla="*/ 91 w 204"/>
                <a:gd name="T5" fmla="*/ 103 h 165"/>
                <a:gd name="T6" fmla="*/ 62 w 204"/>
                <a:gd name="T7" fmla="*/ 148 h 165"/>
                <a:gd name="T8" fmla="*/ 34 w 204"/>
                <a:gd name="T9" fmla="*/ 159 h 165"/>
                <a:gd name="T10" fmla="*/ 6 w 204"/>
                <a:gd name="T11" fmla="*/ 165 h 165"/>
                <a:gd name="T12" fmla="*/ 6 w 204"/>
                <a:gd name="T13" fmla="*/ 159 h 165"/>
                <a:gd name="T14" fmla="*/ 6 w 204"/>
                <a:gd name="T15" fmla="*/ 154 h 165"/>
                <a:gd name="T16" fmla="*/ 0 w 204"/>
                <a:gd name="T17" fmla="*/ 154 h 165"/>
                <a:gd name="T18" fmla="*/ 6 w 204"/>
                <a:gd name="T19" fmla="*/ 148 h 165"/>
                <a:gd name="T20" fmla="*/ 11 w 204"/>
                <a:gd name="T21" fmla="*/ 142 h 165"/>
                <a:gd name="T22" fmla="*/ 6 w 204"/>
                <a:gd name="T23" fmla="*/ 131 h 165"/>
                <a:gd name="T24" fmla="*/ 6 w 204"/>
                <a:gd name="T25" fmla="*/ 131 h 165"/>
                <a:gd name="T26" fmla="*/ 0 w 204"/>
                <a:gd name="T27" fmla="*/ 131 h 165"/>
                <a:gd name="T28" fmla="*/ 6 w 204"/>
                <a:gd name="T29" fmla="*/ 125 h 165"/>
                <a:gd name="T30" fmla="*/ 11 w 204"/>
                <a:gd name="T31" fmla="*/ 125 h 165"/>
                <a:gd name="T32" fmla="*/ 17 w 204"/>
                <a:gd name="T33" fmla="*/ 114 h 165"/>
                <a:gd name="T34" fmla="*/ 28 w 204"/>
                <a:gd name="T35" fmla="*/ 114 h 165"/>
                <a:gd name="T36" fmla="*/ 40 w 204"/>
                <a:gd name="T37" fmla="*/ 108 h 165"/>
                <a:gd name="T38" fmla="*/ 80 w 204"/>
                <a:gd name="T39" fmla="*/ 80 h 165"/>
                <a:gd name="T40" fmla="*/ 114 w 204"/>
                <a:gd name="T41" fmla="*/ 51 h 165"/>
                <a:gd name="T42" fmla="*/ 153 w 204"/>
                <a:gd name="T43" fmla="*/ 23 h 165"/>
                <a:gd name="T44" fmla="*/ 193 w 204"/>
                <a:gd name="T45" fmla="*/ 0 h 165"/>
                <a:gd name="T46" fmla="*/ 199 w 204"/>
                <a:gd name="T47" fmla="*/ 0 h 165"/>
                <a:gd name="T48" fmla="*/ 204 w 204"/>
                <a:gd name="T49" fmla="*/ 6 h 165"/>
                <a:gd name="T50" fmla="*/ 204 w 204"/>
                <a:gd name="T51" fmla="*/ 6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165">
                  <a:moveTo>
                    <a:pt x="204" y="6"/>
                  </a:moveTo>
                  <a:lnTo>
                    <a:pt x="125" y="68"/>
                  </a:lnTo>
                  <a:lnTo>
                    <a:pt x="91" y="103"/>
                  </a:lnTo>
                  <a:lnTo>
                    <a:pt x="62" y="148"/>
                  </a:lnTo>
                  <a:lnTo>
                    <a:pt x="34" y="159"/>
                  </a:lnTo>
                  <a:lnTo>
                    <a:pt x="6" y="165"/>
                  </a:lnTo>
                  <a:lnTo>
                    <a:pt x="6" y="159"/>
                  </a:lnTo>
                  <a:lnTo>
                    <a:pt x="6" y="154"/>
                  </a:lnTo>
                  <a:lnTo>
                    <a:pt x="0" y="154"/>
                  </a:lnTo>
                  <a:lnTo>
                    <a:pt x="6" y="148"/>
                  </a:lnTo>
                  <a:lnTo>
                    <a:pt x="11" y="142"/>
                  </a:lnTo>
                  <a:lnTo>
                    <a:pt x="6" y="131"/>
                  </a:lnTo>
                  <a:lnTo>
                    <a:pt x="0" y="131"/>
                  </a:lnTo>
                  <a:lnTo>
                    <a:pt x="6" y="125"/>
                  </a:lnTo>
                  <a:lnTo>
                    <a:pt x="11" y="125"/>
                  </a:lnTo>
                  <a:lnTo>
                    <a:pt x="17" y="114"/>
                  </a:lnTo>
                  <a:lnTo>
                    <a:pt x="28" y="114"/>
                  </a:lnTo>
                  <a:lnTo>
                    <a:pt x="40" y="108"/>
                  </a:lnTo>
                  <a:lnTo>
                    <a:pt x="80" y="80"/>
                  </a:lnTo>
                  <a:lnTo>
                    <a:pt x="114" y="51"/>
                  </a:lnTo>
                  <a:lnTo>
                    <a:pt x="153" y="23"/>
                  </a:lnTo>
                  <a:lnTo>
                    <a:pt x="193" y="0"/>
                  </a:lnTo>
                  <a:lnTo>
                    <a:pt x="199" y="0"/>
                  </a:lnTo>
                  <a:lnTo>
                    <a:pt x="204"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26">
              <a:extLst>
                <a:ext uri="{FF2B5EF4-FFF2-40B4-BE49-F238E27FC236}">
                  <a16:creationId xmlns:a16="http://schemas.microsoft.com/office/drawing/2014/main" id="{0DABC503-8693-45BD-8344-1F48495EA979}"/>
                </a:ext>
              </a:extLst>
            </p:cNvPr>
            <p:cNvSpPr>
              <a:spLocks/>
            </p:cNvSpPr>
            <p:nvPr/>
          </p:nvSpPr>
          <p:spPr bwMode="auto">
            <a:xfrm>
              <a:off x="2356" y="3738"/>
              <a:ext cx="148" cy="136"/>
            </a:xfrm>
            <a:custGeom>
              <a:avLst/>
              <a:gdLst>
                <a:gd name="T0" fmla="*/ 29 w 148"/>
                <a:gd name="T1" fmla="*/ 23 h 136"/>
                <a:gd name="T2" fmla="*/ 34 w 148"/>
                <a:gd name="T3" fmla="*/ 23 h 136"/>
                <a:gd name="T4" fmla="*/ 74 w 148"/>
                <a:gd name="T5" fmla="*/ 51 h 136"/>
                <a:gd name="T6" fmla="*/ 91 w 148"/>
                <a:gd name="T7" fmla="*/ 68 h 136"/>
                <a:gd name="T8" fmla="*/ 114 w 148"/>
                <a:gd name="T9" fmla="*/ 74 h 136"/>
                <a:gd name="T10" fmla="*/ 131 w 148"/>
                <a:gd name="T11" fmla="*/ 74 h 136"/>
                <a:gd name="T12" fmla="*/ 131 w 148"/>
                <a:gd name="T13" fmla="*/ 80 h 136"/>
                <a:gd name="T14" fmla="*/ 136 w 148"/>
                <a:gd name="T15" fmla="*/ 85 h 136"/>
                <a:gd name="T16" fmla="*/ 142 w 148"/>
                <a:gd name="T17" fmla="*/ 85 h 136"/>
                <a:gd name="T18" fmla="*/ 142 w 148"/>
                <a:gd name="T19" fmla="*/ 91 h 136"/>
                <a:gd name="T20" fmla="*/ 142 w 148"/>
                <a:gd name="T21" fmla="*/ 91 h 136"/>
                <a:gd name="T22" fmla="*/ 136 w 148"/>
                <a:gd name="T23" fmla="*/ 91 h 136"/>
                <a:gd name="T24" fmla="*/ 142 w 148"/>
                <a:gd name="T25" fmla="*/ 97 h 136"/>
                <a:gd name="T26" fmla="*/ 148 w 148"/>
                <a:gd name="T27" fmla="*/ 102 h 136"/>
                <a:gd name="T28" fmla="*/ 142 w 148"/>
                <a:gd name="T29" fmla="*/ 108 h 136"/>
                <a:gd name="T30" fmla="*/ 136 w 148"/>
                <a:gd name="T31" fmla="*/ 108 h 136"/>
                <a:gd name="T32" fmla="*/ 131 w 148"/>
                <a:gd name="T33" fmla="*/ 114 h 136"/>
                <a:gd name="T34" fmla="*/ 131 w 148"/>
                <a:gd name="T35" fmla="*/ 119 h 136"/>
                <a:gd name="T36" fmla="*/ 131 w 148"/>
                <a:gd name="T37" fmla="*/ 136 h 136"/>
                <a:gd name="T38" fmla="*/ 97 w 148"/>
                <a:gd name="T39" fmla="*/ 119 h 136"/>
                <a:gd name="T40" fmla="*/ 68 w 148"/>
                <a:gd name="T41" fmla="*/ 97 h 136"/>
                <a:gd name="T42" fmla="*/ 46 w 148"/>
                <a:gd name="T43" fmla="*/ 68 h 136"/>
                <a:gd name="T44" fmla="*/ 23 w 148"/>
                <a:gd name="T45" fmla="*/ 40 h 136"/>
                <a:gd name="T46" fmla="*/ 34 w 148"/>
                <a:gd name="T47" fmla="*/ 51 h 136"/>
                <a:gd name="T48" fmla="*/ 34 w 148"/>
                <a:gd name="T49" fmla="*/ 51 h 136"/>
                <a:gd name="T50" fmla="*/ 29 w 148"/>
                <a:gd name="T51" fmla="*/ 51 h 136"/>
                <a:gd name="T52" fmla="*/ 40 w 148"/>
                <a:gd name="T53" fmla="*/ 57 h 136"/>
                <a:gd name="T54" fmla="*/ 51 w 148"/>
                <a:gd name="T55" fmla="*/ 63 h 136"/>
                <a:gd name="T56" fmla="*/ 40 w 148"/>
                <a:gd name="T57" fmla="*/ 51 h 136"/>
                <a:gd name="T58" fmla="*/ 29 w 148"/>
                <a:gd name="T59" fmla="*/ 40 h 136"/>
                <a:gd name="T60" fmla="*/ 40 w 148"/>
                <a:gd name="T61" fmla="*/ 46 h 136"/>
                <a:gd name="T62" fmla="*/ 51 w 148"/>
                <a:gd name="T63" fmla="*/ 57 h 136"/>
                <a:gd name="T64" fmla="*/ 40 w 148"/>
                <a:gd name="T65" fmla="*/ 46 h 136"/>
                <a:gd name="T66" fmla="*/ 29 w 148"/>
                <a:gd name="T67" fmla="*/ 28 h 136"/>
                <a:gd name="T68" fmla="*/ 0 w 148"/>
                <a:gd name="T69" fmla="*/ 0 h 136"/>
                <a:gd name="T70" fmla="*/ 17 w 148"/>
                <a:gd name="T71" fmla="*/ 11 h 136"/>
                <a:gd name="T72" fmla="*/ 29 w 148"/>
                <a:gd name="T73" fmla="*/ 23 h 136"/>
                <a:gd name="T74" fmla="*/ 29 w 148"/>
                <a:gd name="T75" fmla="*/ 23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136">
                  <a:moveTo>
                    <a:pt x="29" y="23"/>
                  </a:moveTo>
                  <a:lnTo>
                    <a:pt x="34" y="23"/>
                  </a:lnTo>
                  <a:lnTo>
                    <a:pt x="74" y="51"/>
                  </a:lnTo>
                  <a:lnTo>
                    <a:pt x="91" y="68"/>
                  </a:lnTo>
                  <a:lnTo>
                    <a:pt x="114" y="74"/>
                  </a:lnTo>
                  <a:lnTo>
                    <a:pt x="131" y="74"/>
                  </a:lnTo>
                  <a:lnTo>
                    <a:pt x="131" y="80"/>
                  </a:lnTo>
                  <a:lnTo>
                    <a:pt x="136" y="85"/>
                  </a:lnTo>
                  <a:lnTo>
                    <a:pt x="142" y="85"/>
                  </a:lnTo>
                  <a:lnTo>
                    <a:pt x="142" y="91"/>
                  </a:lnTo>
                  <a:lnTo>
                    <a:pt x="136" y="91"/>
                  </a:lnTo>
                  <a:lnTo>
                    <a:pt x="142" y="97"/>
                  </a:lnTo>
                  <a:lnTo>
                    <a:pt x="148" y="102"/>
                  </a:lnTo>
                  <a:lnTo>
                    <a:pt x="142" y="108"/>
                  </a:lnTo>
                  <a:lnTo>
                    <a:pt x="136" y="108"/>
                  </a:lnTo>
                  <a:lnTo>
                    <a:pt x="131" y="114"/>
                  </a:lnTo>
                  <a:lnTo>
                    <a:pt x="131" y="119"/>
                  </a:lnTo>
                  <a:lnTo>
                    <a:pt x="131" y="136"/>
                  </a:lnTo>
                  <a:lnTo>
                    <a:pt x="97" y="119"/>
                  </a:lnTo>
                  <a:lnTo>
                    <a:pt x="68" y="97"/>
                  </a:lnTo>
                  <a:lnTo>
                    <a:pt x="46" y="68"/>
                  </a:lnTo>
                  <a:lnTo>
                    <a:pt x="23" y="40"/>
                  </a:lnTo>
                  <a:lnTo>
                    <a:pt x="34" y="51"/>
                  </a:lnTo>
                  <a:lnTo>
                    <a:pt x="29" y="51"/>
                  </a:lnTo>
                  <a:lnTo>
                    <a:pt x="40" y="57"/>
                  </a:lnTo>
                  <a:lnTo>
                    <a:pt x="51" y="63"/>
                  </a:lnTo>
                  <a:lnTo>
                    <a:pt x="40" y="51"/>
                  </a:lnTo>
                  <a:lnTo>
                    <a:pt x="29" y="40"/>
                  </a:lnTo>
                  <a:lnTo>
                    <a:pt x="40" y="46"/>
                  </a:lnTo>
                  <a:lnTo>
                    <a:pt x="51" y="57"/>
                  </a:lnTo>
                  <a:lnTo>
                    <a:pt x="40" y="46"/>
                  </a:lnTo>
                  <a:lnTo>
                    <a:pt x="29" y="28"/>
                  </a:lnTo>
                  <a:lnTo>
                    <a:pt x="0" y="0"/>
                  </a:lnTo>
                  <a:lnTo>
                    <a:pt x="17" y="11"/>
                  </a:lnTo>
                  <a:lnTo>
                    <a:pt x="29"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27">
              <a:extLst>
                <a:ext uri="{FF2B5EF4-FFF2-40B4-BE49-F238E27FC236}">
                  <a16:creationId xmlns:a16="http://schemas.microsoft.com/office/drawing/2014/main" id="{9D790714-F80B-41A4-9E81-245B8EA492AB}"/>
                </a:ext>
              </a:extLst>
            </p:cNvPr>
            <p:cNvSpPr>
              <a:spLocks/>
            </p:cNvSpPr>
            <p:nvPr/>
          </p:nvSpPr>
          <p:spPr bwMode="auto">
            <a:xfrm>
              <a:off x="2475" y="3749"/>
              <a:ext cx="477" cy="506"/>
            </a:xfrm>
            <a:custGeom>
              <a:avLst/>
              <a:gdLst>
                <a:gd name="T0" fmla="*/ 347 w 477"/>
                <a:gd name="T1" fmla="*/ 23 h 506"/>
                <a:gd name="T2" fmla="*/ 250 w 477"/>
                <a:gd name="T3" fmla="*/ 17 h 506"/>
                <a:gd name="T4" fmla="*/ 182 w 477"/>
                <a:gd name="T5" fmla="*/ 52 h 506"/>
                <a:gd name="T6" fmla="*/ 159 w 477"/>
                <a:gd name="T7" fmla="*/ 57 h 506"/>
                <a:gd name="T8" fmla="*/ 137 w 477"/>
                <a:gd name="T9" fmla="*/ 63 h 506"/>
                <a:gd name="T10" fmla="*/ 63 w 477"/>
                <a:gd name="T11" fmla="*/ 159 h 506"/>
                <a:gd name="T12" fmla="*/ 69 w 477"/>
                <a:gd name="T13" fmla="*/ 148 h 506"/>
                <a:gd name="T14" fmla="*/ 69 w 477"/>
                <a:gd name="T15" fmla="*/ 165 h 506"/>
                <a:gd name="T16" fmla="*/ 40 w 477"/>
                <a:gd name="T17" fmla="*/ 216 h 506"/>
                <a:gd name="T18" fmla="*/ 29 w 477"/>
                <a:gd name="T19" fmla="*/ 284 h 506"/>
                <a:gd name="T20" fmla="*/ 29 w 477"/>
                <a:gd name="T21" fmla="*/ 307 h 506"/>
                <a:gd name="T22" fmla="*/ 29 w 477"/>
                <a:gd name="T23" fmla="*/ 318 h 506"/>
                <a:gd name="T24" fmla="*/ 40 w 477"/>
                <a:gd name="T25" fmla="*/ 347 h 506"/>
                <a:gd name="T26" fmla="*/ 74 w 477"/>
                <a:gd name="T27" fmla="*/ 421 h 506"/>
                <a:gd name="T28" fmla="*/ 114 w 477"/>
                <a:gd name="T29" fmla="*/ 443 h 506"/>
                <a:gd name="T30" fmla="*/ 125 w 477"/>
                <a:gd name="T31" fmla="*/ 460 h 506"/>
                <a:gd name="T32" fmla="*/ 194 w 477"/>
                <a:gd name="T33" fmla="*/ 466 h 506"/>
                <a:gd name="T34" fmla="*/ 267 w 477"/>
                <a:gd name="T35" fmla="*/ 460 h 506"/>
                <a:gd name="T36" fmla="*/ 370 w 477"/>
                <a:gd name="T37" fmla="*/ 409 h 506"/>
                <a:gd name="T38" fmla="*/ 438 w 477"/>
                <a:gd name="T39" fmla="*/ 262 h 506"/>
                <a:gd name="T40" fmla="*/ 353 w 477"/>
                <a:gd name="T41" fmla="*/ 103 h 506"/>
                <a:gd name="T42" fmla="*/ 182 w 477"/>
                <a:gd name="T43" fmla="*/ 131 h 506"/>
                <a:gd name="T44" fmla="*/ 137 w 477"/>
                <a:gd name="T45" fmla="*/ 279 h 506"/>
                <a:gd name="T46" fmla="*/ 228 w 477"/>
                <a:gd name="T47" fmla="*/ 358 h 506"/>
                <a:gd name="T48" fmla="*/ 324 w 477"/>
                <a:gd name="T49" fmla="*/ 318 h 506"/>
                <a:gd name="T50" fmla="*/ 313 w 477"/>
                <a:gd name="T51" fmla="*/ 194 h 506"/>
                <a:gd name="T52" fmla="*/ 228 w 477"/>
                <a:gd name="T53" fmla="*/ 199 h 506"/>
                <a:gd name="T54" fmla="*/ 273 w 477"/>
                <a:gd name="T55" fmla="*/ 279 h 506"/>
                <a:gd name="T56" fmla="*/ 267 w 477"/>
                <a:gd name="T57" fmla="*/ 290 h 506"/>
                <a:gd name="T58" fmla="*/ 233 w 477"/>
                <a:gd name="T59" fmla="*/ 176 h 506"/>
                <a:gd name="T60" fmla="*/ 313 w 477"/>
                <a:gd name="T61" fmla="*/ 165 h 506"/>
                <a:gd name="T62" fmla="*/ 370 w 477"/>
                <a:gd name="T63" fmla="*/ 239 h 506"/>
                <a:gd name="T64" fmla="*/ 370 w 477"/>
                <a:gd name="T65" fmla="*/ 313 h 506"/>
                <a:gd name="T66" fmla="*/ 233 w 477"/>
                <a:gd name="T67" fmla="*/ 392 h 506"/>
                <a:gd name="T68" fmla="*/ 125 w 477"/>
                <a:gd name="T69" fmla="*/ 313 h 506"/>
                <a:gd name="T70" fmla="*/ 165 w 477"/>
                <a:gd name="T71" fmla="*/ 131 h 506"/>
                <a:gd name="T72" fmla="*/ 347 w 477"/>
                <a:gd name="T73" fmla="*/ 86 h 506"/>
                <a:gd name="T74" fmla="*/ 477 w 477"/>
                <a:gd name="T75" fmla="*/ 245 h 506"/>
                <a:gd name="T76" fmla="*/ 415 w 477"/>
                <a:gd name="T77" fmla="*/ 438 h 506"/>
                <a:gd name="T78" fmla="*/ 284 w 477"/>
                <a:gd name="T79" fmla="*/ 495 h 506"/>
                <a:gd name="T80" fmla="*/ 205 w 477"/>
                <a:gd name="T81" fmla="*/ 506 h 506"/>
                <a:gd name="T82" fmla="*/ 154 w 477"/>
                <a:gd name="T83" fmla="*/ 500 h 506"/>
                <a:gd name="T84" fmla="*/ 52 w 477"/>
                <a:gd name="T85" fmla="*/ 443 h 506"/>
                <a:gd name="T86" fmla="*/ 12 w 477"/>
                <a:gd name="T87" fmla="*/ 358 h 506"/>
                <a:gd name="T88" fmla="*/ 6 w 477"/>
                <a:gd name="T89" fmla="*/ 330 h 506"/>
                <a:gd name="T90" fmla="*/ 12 w 477"/>
                <a:gd name="T91" fmla="*/ 194 h 506"/>
                <a:gd name="T92" fmla="*/ 23 w 477"/>
                <a:gd name="T93" fmla="*/ 154 h 506"/>
                <a:gd name="T94" fmla="*/ 52 w 477"/>
                <a:gd name="T95" fmla="*/ 114 h 506"/>
                <a:gd name="T96" fmla="*/ 74 w 477"/>
                <a:gd name="T97" fmla="*/ 97 h 506"/>
                <a:gd name="T98" fmla="*/ 74 w 477"/>
                <a:gd name="T99" fmla="*/ 103 h 506"/>
                <a:gd name="T100" fmla="*/ 80 w 477"/>
                <a:gd name="T101" fmla="*/ 97 h 506"/>
                <a:gd name="T102" fmla="*/ 97 w 477"/>
                <a:gd name="T103" fmla="*/ 80 h 506"/>
                <a:gd name="T104" fmla="*/ 97 w 477"/>
                <a:gd name="T105" fmla="*/ 69 h 506"/>
                <a:gd name="T106" fmla="*/ 103 w 477"/>
                <a:gd name="T107" fmla="*/ 63 h 506"/>
                <a:gd name="T108" fmla="*/ 176 w 477"/>
                <a:gd name="T109" fmla="*/ 17 h 506"/>
                <a:gd name="T110" fmla="*/ 250 w 477"/>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7" h="506">
                  <a:moveTo>
                    <a:pt x="250" y="0"/>
                  </a:moveTo>
                  <a:lnTo>
                    <a:pt x="284" y="0"/>
                  </a:lnTo>
                  <a:lnTo>
                    <a:pt x="318" y="6"/>
                  </a:lnTo>
                  <a:lnTo>
                    <a:pt x="347" y="23"/>
                  </a:lnTo>
                  <a:lnTo>
                    <a:pt x="375" y="40"/>
                  </a:lnTo>
                  <a:lnTo>
                    <a:pt x="336" y="29"/>
                  </a:lnTo>
                  <a:lnTo>
                    <a:pt x="290" y="17"/>
                  </a:lnTo>
                  <a:lnTo>
                    <a:pt x="250" y="17"/>
                  </a:lnTo>
                  <a:lnTo>
                    <a:pt x="205" y="29"/>
                  </a:lnTo>
                  <a:lnTo>
                    <a:pt x="194" y="35"/>
                  </a:lnTo>
                  <a:lnTo>
                    <a:pt x="182" y="46"/>
                  </a:lnTo>
                  <a:lnTo>
                    <a:pt x="182" y="52"/>
                  </a:lnTo>
                  <a:lnTo>
                    <a:pt x="176" y="52"/>
                  </a:lnTo>
                  <a:lnTo>
                    <a:pt x="171" y="52"/>
                  </a:lnTo>
                  <a:lnTo>
                    <a:pt x="159" y="57"/>
                  </a:lnTo>
                  <a:lnTo>
                    <a:pt x="148" y="63"/>
                  </a:lnTo>
                  <a:lnTo>
                    <a:pt x="142" y="63"/>
                  </a:lnTo>
                  <a:lnTo>
                    <a:pt x="137" y="63"/>
                  </a:lnTo>
                  <a:lnTo>
                    <a:pt x="86" y="108"/>
                  </a:lnTo>
                  <a:lnTo>
                    <a:pt x="52" y="171"/>
                  </a:lnTo>
                  <a:lnTo>
                    <a:pt x="57" y="165"/>
                  </a:lnTo>
                  <a:lnTo>
                    <a:pt x="63" y="159"/>
                  </a:lnTo>
                  <a:lnTo>
                    <a:pt x="63" y="154"/>
                  </a:lnTo>
                  <a:lnTo>
                    <a:pt x="63" y="159"/>
                  </a:lnTo>
                  <a:lnTo>
                    <a:pt x="69" y="148"/>
                  </a:lnTo>
                  <a:lnTo>
                    <a:pt x="74" y="142"/>
                  </a:lnTo>
                  <a:lnTo>
                    <a:pt x="69" y="154"/>
                  </a:lnTo>
                  <a:lnTo>
                    <a:pt x="69" y="159"/>
                  </a:lnTo>
                  <a:lnTo>
                    <a:pt x="69" y="165"/>
                  </a:lnTo>
                  <a:lnTo>
                    <a:pt x="46" y="199"/>
                  </a:lnTo>
                  <a:lnTo>
                    <a:pt x="40" y="205"/>
                  </a:lnTo>
                  <a:lnTo>
                    <a:pt x="40" y="216"/>
                  </a:lnTo>
                  <a:lnTo>
                    <a:pt x="35" y="233"/>
                  </a:lnTo>
                  <a:lnTo>
                    <a:pt x="29" y="250"/>
                  </a:lnTo>
                  <a:lnTo>
                    <a:pt x="29" y="262"/>
                  </a:lnTo>
                  <a:lnTo>
                    <a:pt x="29" y="284"/>
                  </a:lnTo>
                  <a:lnTo>
                    <a:pt x="29" y="301"/>
                  </a:lnTo>
                  <a:lnTo>
                    <a:pt x="29" y="307"/>
                  </a:lnTo>
                  <a:lnTo>
                    <a:pt x="29" y="313"/>
                  </a:lnTo>
                  <a:lnTo>
                    <a:pt x="29" y="318"/>
                  </a:lnTo>
                  <a:lnTo>
                    <a:pt x="35" y="324"/>
                  </a:lnTo>
                  <a:lnTo>
                    <a:pt x="40" y="336"/>
                  </a:lnTo>
                  <a:lnTo>
                    <a:pt x="40" y="347"/>
                  </a:lnTo>
                  <a:lnTo>
                    <a:pt x="46" y="353"/>
                  </a:lnTo>
                  <a:lnTo>
                    <a:pt x="46" y="364"/>
                  </a:lnTo>
                  <a:lnTo>
                    <a:pt x="57" y="392"/>
                  </a:lnTo>
                  <a:lnTo>
                    <a:pt x="74" y="421"/>
                  </a:lnTo>
                  <a:lnTo>
                    <a:pt x="91" y="438"/>
                  </a:lnTo>
                  <a:lnTo>
                    <a:pt x="103" y="443"/>
                  </a:lnTo>
                  <a:lnTo>
                    <a:pt x="108" y="443"/>
                  </a:lnTo>
                  <a:lnTo>
                    <a:pt x="114" y="443"/>
                  </a:lnTo>
                  <a:lnTo>
                    <a:pt x="120" y="449"/>
                  </a:lnTo>
                  <a:lnTo>
                    <a:pt x="125" y="455"/>
                  </a:lnTo>
                  <a:lnTo>
                    <a:pt x="125" y="460"/>
                  </a:lnTo>
                  <a:lnTo>
                    <a:pt x="137" y="460"/>
                  </a:lnTo>
                  <a:lnTo>
                    <a:pt x="148" y="466"/>
                  </a:lnTo>
                  <a:lnTo>
                    <a:pt x="165" y="466"/>
                  </a:lnTo>
                  <a:lnTo>
                    <a:pt x="194" y="466"/>
                  </a:lnTo>
                  <a:lnTo>
                    <a:pt x="216" y="466"/>
                  </a:lnTo>
                  <a:lnTo>
                    <a:pt x="233" y="466"/>
                  </a:lnTo>
                  <a:lnTo>
                    <a:pt x="250" y="460"/>
                  </a:lnTo>
                  <a:lnTo>
                    <a:pt x="267" y="460"/>
                  </a:lnTo>
                  <a:lnTo>
                    <a:pt x="290" y="455"/>
                  </a:lnTo>
                  <a:lnTo>
                    <a:pt x="313" y="449"/>
                  </a:lnTo>
                  <a:lnTo>
                    <a:pt x="353" y="426"/>
                  </a:lnTo>
                  <a:lnTo>
                    <a:pt x="370" y="409"/>
                  </a:lnTo>
                  <a:lnTo>
                    <a:pt x="387" y="392"/>
                  </a:lnTo>
                  <a:lnTo>
                    <a:pt x="415" y="353"/>
                  </a:lnTo>
                  <a:lnTo>
                    <a:pt x="426" y="307"/>
                  </a:lnTo>
                  <a:lnTo>
                    <a:pt x="438" y="262"/>
                  </a:lnTo>
                  <a:lnTo>
                    <a:pt x="432" y="211"/>
                  </a:lnTo>
                  <a:lnTo>
                    <a:pt x="415" y="171"/>
                  </a:lnTo>
                  <a:lnTo>
                    <a:pt x="387" y="131"/>
                  </a:lnTo>
                  <a:lnTo>
                    <a:pt x="353" y="103"/>
                  </a:lnTo>
                  <a:lnTo>
                    <a:pt x="307" y="91"/>
                  </a:lnTo>
                  <a:lnTo>
                    <a:pt x="262" y="91"/>
                  </a:lnTo>
                  <a:lnTo>
                    <a:pt x="222" y="108"/>
                  </a:lnTo>
                  <a:lnTo>
                    <a:pt x="182" y="131"/>
                  </a:lnTo>
                  <a:lnTo>
                    <a:pt x="154" y="171"/>
                  </a:lnTo>
                  <a:lnTo>
                    <a:pt x="142" y="199"/>
                  </a:lnTo>
                  <a:lnTo>
                    <a:pt x="137" y="239"/>
                  </a:lnTo>
                  <a:lnTo>
                    <a:pt x="137" y="279"/>
                  </a:lnTo>
                  <a:lnTo>
                    <a:pt x="148" y="313"/>
                  </a:lnTo>
                  <a:lnTo>
                    <a:pt x="171" y="336"/>
                  </a:lnTo>
                  <a:lnTo>
                    <a:pt x="199" y="353"/>
                  </a:lnTo>
                  <a:lnTo>
                    <a:pt x="228" y="358"/>
                  </a:lnTo>
                  <a:lnTo>
                    <a:pt x="262" y="358"/>
                  </a:lnTo>
                  <a:lnTo>
                    <a:pt x="296" y="347"/>
                  </a:lnTo>
                  <a:lnTo>
                    <a:pt x="313" y="336"/>
                  </a:lnTo>
                  <a:lnTo>
                    <a:pt x="324" y="318"/>
                  </a:lnTo>
                  <a:lnTo>
                    <a:pt x="336" y="290"/>
                  </a:lnTo>
                  <a:lnTo>
                    <a:pt x="336" y="262"/>
                  </a:lnTo>
                  <a:lnTo>
                    <a:pt x="324" y="205"/>
                  </a:lnTo>
                  <a:lnTo>
                    <a:pt x="313" y="194"/>
                  </a:lnTo>
                  <a:lnTo>
                    <a:pt x="296" y="182"/>
                  </a:lnTo>
                  <a:lnTo>
                    <a:pt x="262" y="182"/>
                  </a:lnTo>
                  <a:lnTo>
                    <a:pt x="245" y="188"/>
                  </a:lnTo>
                  <a:lnTo>
                    <a:pt x="228" y="199"/>
                  </a:lnTo>
                  <a:lnTo>
                    <a:pt x="233" y="239"/>
                  </a:lnTo>
                  <a:lnTo>
                    <a:pt x="239" y="256"/>
                  </a:lnTo>
                  <a:lnTo>
                    <a:pt x="256" y="273"/>
                  </a:lnTo>
                  <a:lnTo>
                    <a:pt x="273" y="279"/>
                  </a:lnTo>
                  <a:lnTo>
                    <a:pt x="284" y="279"/>
                  </a:lnTo>
                  <a:lnTo>
                    <a:pt x="284" y="284"/>
                  </a:lnTo>
                  <a:lnTo>
                    <a:pt x="279" y="284"/>
                  </a:lnTo>
                  <a:lnTo>
                    <a:pt x="267" y="290"/>
                  </a:lnTo>
                  <a:lnTo>
                    <a:pt x="245" y="279"/>
                  </a:lnTo>
                  <a:lnTo>
                    <a:pt x="228" y="250"/>
                  </a:lnTo>
                  <a:lnTo>
                    <a:pt x="222" y="194"/>
                  </a:lnTo>
                  <a:lnTo>
                    <a:pt x="233" y="176"/>
                  </a:lnTo>
                  <a:lnTo>
                    <a:pt x="250" y="165"/>
                  </a:lnTo>
                  <a:lnTo>
                    <a:pt x="273" y="159"/>
                  </a:lnTo>
                  <a:lnTo>
                    <a:pt x="290" y="159"/>
                  </a:lnTo>
                  <a:lnTo>
                    <a:pt x="313" y="165"/>
                  </a:lnTo>
                  <a:lnTo>
                    <a:pt x="330" y="171"/>
                  </a:lnTo>
                  <a:lnTo>
                    <a:pt x="364" y="199"/>
                  </a:lnTo>
                  <a:lnTo>
                    <a:pt x="370" y="228"/>
                  </a:lnTo>
                  <a:lnTo>
                    <a:pt x="370" y="239"/>
                  </a:lnTo>
                  <a:lnTo>
                    <a:pt x="370" y="256"/>
                  </a:lnTo>
                  <a:lnTo>
                    <a:pt x="375" y="267"/>
                  </a:lnTo>
                  <a:lnTo>
                    <a:pt x="375" y="284"/>
                  </a:lnTo>
                  <a:lnTo>
                    <a:pt x="370" y="313"/>
                  </a:lnTo>
                  <a:lnTo>
                    <a:pt x="347" y="353"/>
                  </a:lnTo>
                  <a:lnTo>
                    <a:pt x="318" y="387"/>
                  </a:lnTo>
                  <a:lnTo>
                    <a:pt x="262" y="392"/>
                  </a:lnTo>
                  <a:lnTo>
                    <a:pt x="233" y="392"/>
                  </a:lnTo>
                  <a:lnTo>
                    <a:pt x="205" y="387"/>
                  </a:lnTo>
                  <a:lnTo>
                    <a:pt x="171" y="370"/>
                  </a:lnTo>
                  <a:lnTo>
                    <a:pt x="142" y="347"/>
                  </a:lnTo>
                  <a:lnTo>
                    <a:pt x="125" y="313"/>
                  </a:lnTo>
                  <a:lnTo>
                    <a:pt x="114" y="279"/>
                  </a:lnTo>
                  <a:lnTo>
                    <a:pt x="114" y="228"/>
                  </a:lnTo>
                  <a:lnTo>
                    <a:pt x="131" y="176"/>
                  </a:lnTo>
                  <a:lnTo>
                    <a:pt x="165" y="131"/>
                  </a:lnTo>
                  <a:lnTo>
                    <a:pt x="205" y="97"/>
                  </a:lnTo>
                  <a:lnTo>
                    <a:pt x="250" y="74"/>
                  </a:lnTo>
                  <a:lnTo>
                    <a:pt x="301" y="74"/>
                  </a:lnTo>
                  <a:lnTo>
                    <a:pt x="347" y="86"/>
                  </a:lnTo>
                  <a:lnTo>
                    <a:pt x="392" y="108"/>
                  </a:lnTo>
                  <a:lnTo>
                    <a:pt x="432" y="148"/>
                  </a:lnTo>
                  <a:lnTo>
                    <a:pt x="460" y="194"/>
                  </a:lnTo>
                  <a:lnTo>
                    <a:pt x="477" y="245"/>
                  </a:lnTo>
                  <a:lnTo>
                    <a:pt x="477" y="301"/>
                  </a:lnTo>
                  <a:lnTo>
                    <a:pt x="472" y="353"/>
                  </a:lnTo>
                  <a:lnTo>
                    <a:pt x="449" y="398"/>
                  </a:lnTo>
                  <a:lnTo>
                    <a:pt x="415" y="438"/>
                  </a:lnTo>
                  <a:lnTo>
                    <a:pt x="370" y="466"/>
                  </a:lnTo>
                  <a:lnTo>
                    <a:pt x="330" y="483"/>
                  </a:lnTo>
                  <a:lnTo>
                    <a:pt x="307" y="495"/>
                  </a:lnTo>
                  <a:lnTo>
                    <a:pt x="284" y="495"/>
                  </a:lnTo>
                  <a:lnTo>
                    <a:pt x="250" y="495"/>
                  </a:lnTo>
                  <a:lnTo>
                    <a:pt x="211" y="495"/>
                  </a:lnTo>
                  <a:lnTo>
                    <a:pt x="199" y="500"/>
                  </a:lnTo>
                  <a:lnTo>
                    <a:pt x="205" y="506"/>
                  </a:lnTo>
                  <a:lnTo>
                    <a:pt x="211" y="500"/>
                  </a:lnTo>
                  <a:lnTo>
                    <a:pt x="216" y="500"/>
                  </a:lnTo>
                  <a:lnTo>
                    <a:pt x="188" y="500"/>
                  </a:lnTo>
                  <a:lnTo>
                    <a:pt x="154" y="500"/>
                  </a:lnTo>
                  <a:lnTo>
                    <a:pt x="97" y="477"/>
                  </a:lnTo>
                  <a:lnTo>
                    <a:pt x="86" y="466"/>
                  </a:lnTo>
                  <a:lnTo>
                    <a:pt x="74" y="460"/>
                  </a:lnTo>
                  <a:lnTo>
                    <a:pt x="52" y="443"/>
                  </a:lnTo>
                  <a:lnTo>
                    <a:pt x="35" y="421"/>
                  </a:lnTo>
                  <a:lnTo>
                    <a:pt x="6" y="358"/>
                  </a:lnTo>
                  <a:lnTo>
                    <a:pt x="6" y="347"/>
                  </a:lnTo>
                  <a:lnTo>
                    <a:pt x="12" y="358"/>
                  </a:lnTo>
                  <a:lnTo>
                    <a:pt x="12" y="364"/>
                  </a:lnTo>
                  <a:lnTo>
                    <a:pt x="12" y="358"/>
                  </a:lnTo>
                  <a:lnTo>
                    <a:pt x="12" y="347"/>
                  </a:lnTo>
                  <a:lnTo>
                    <a:pt x="6" y="330"/>
                  </a:lnTo>
                  <a:lnTo>
                    <a:pt x="0" y="301"/>
                  </a:lnTo>
                  <a:lnTo>
                    <a:pt x="0" y="267"/>
                  </a:lnTo>
                  <a:lnTo>
                    <a:pt x="6" y="205"/>
                  </a:lnTo>
                  <a:lnTo>
                    <a:pt x="12" y="194"/>
                  </a:lnTo>
                  <a:lnTo>
                    <a:pt x="12" y="188"/>
                  </a:lnTo>
                  <a:lnTo>
                    <a:pt x="12" y="182"/>
                  </a:lnTo>
                  <a:lnTo>
                    <a:pt x="17" y="165"/>
                  </a:lnTo>
                  <a:lnTo>
                    <a:pt x="23" y="154"/>
                  </a:lnTo>
                  <a:lnTo>
                    <a:pt x="29" y="154"/>
                  </a:lnTo>
                  <a:lnTo>
                    <a:pt x="29" y="148"/>
                  </a:lnTo>
                  <a:lnTo>
                    <a:pt x="35" y="137"/>
                  </a:lnTo>
                  <a:lnTo>
                    <a:pt x="52" y="114"/>
                  </a:lnTo>
                  <a:lnTo>
                    <a:pt x="63" y="91"/>
                  </a:lnTo>
                  <a:lnTo>
                    <a:pt x="74" y="91"/>
                  </a:lnTo>
                  <a:lnTo>
                    <a:pt x="80" y="91"/>
                  </a:lnTo>
                  <a:lnTo>
                    <a:pt x="74" y="97"/>
                  </a:lnTo>
                  <a:lnTo>
                    <a:pt x="69" y="97"/>
                  </a:lnTo>
                  <a:lnTo>
                    <a:pt x="74" y="103"/>
                  </a:lnTo>
                  <a:lnTo>
                    <a:pt x="80" y="103"/>
                  </a:lnTo>
                  <a:lnTo>
                    <a:pt x="80" y="97"/>
                  </a:lnTo>
                  <a:lnTo>
                    <a:pt x="86" y="91"/>
                  </a:lnTo>
                  <a:lnTo>
                    <a:pt x="91" y="86"/>
                  </a:lnTo>
                  <a:lnTo>
                    <a:pt x="97" y="80"/>
                  </a:lnTo>
                  <a:lnTo>
                    <a:pt x="91" y="80"/>
                  </a:lnTo>
                  <a:lnTo>
                    <a:pt x="97" y="80"/>
                  </a:lnTo>
                  <a:lnTo>
                    <a:pt x="91" y="74"/>
                  </a:lnTo>
                  <a:lnTo>
                    <a:pt x="97" y="69"/>
                  </a:lnTo>
                  <a:lnTo>
                    <a:pt x="103" y="69"/>
                  </a:lnTo>
                  <a:lnTo>
                    <a:pt x="108" y="69"/>
                  </a:lnTo>
                  <a:lnTo>
                    <a:pt x="103" y="63"/>
                  </a:lnTo>
                  <a:lnTo>
                    <a:pt x="120" y="52"/>
                  </a:lnTo>
                  <a:lnTo>
                    <a:pt x="142" y="35"/>
                  </a:lnTo>
                  <a:lnTo>
                    <a:pt x="159" y="23"/>
                  </a:lnTo>
                  <a:lnTo>
                    <a:pt x="176" y="17"/>
                  </a:lnTo>
                  <a:lnTo>
                    <a:pt x="194" y="6"/>
                  </a:lnTo>
                  <a:lnTo>
                    <a:pt x="211" y="0"/>
                  </a:lnTo>
                  <a:lnTo>
                    <a:pt x="2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8">
              <a:extLst>
                <a:ext uri="{FF2B5EF4-FFF2-40B4-BE49-F238E27FC236}">
                  <a16:creationId xmlns:a16="http://schemas.microsoft.com/office/drawing/2014/main" id="{47D5319C-9116-4AD5-9DF0-37F238AC3FA6}"/>
                </a:ext>
              </a:extLst>
            </p:cNvPr>
            <p:cNvSpPr>
              <a:spLocks/>
            </p:cNvSpPr>
            <p:nvPr/>
          </p:nvSpPr>
          <p:spPr bwMode="auto">
            <a:xfrm>
              <a:off x="2691" y="3761"/>
              <a:ext cx="17" cy="5"/>
            </a:xfrm>
            <a:custGeom>
              <a:avLst/>
              <a:gdLst>
                <a:gd name="T0" fmla="*/ 17 w 17"/>
                <a:gd name="T1" fmla="*/ 0 h 5"/>
                <a:gd name="T2" fmla="*/ 12 w 17"/>
                <a:gd name="T3" fmla="*/ 5 h 5"/>
                <a:gd name="T4" fmla="*/ 0 w 17"/>
                <a:gd name="T5" fmla="*/ 5 h 5"/>
                <a:gd name="T6" fmla="*/ 12 w 17"/>
                <a:gd name="T7" fmla="*/ 0 h 5"/>
                <a:gd name="T8" fmla="*/ 17 w 17"/>
                <a:gd name="T9" fmla="*/ 0 h 5"/>
                <a:gd name="T10" fmla="*/ 17 w 1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
                  <a:moveTo>
                    <a:pt x="17" y="0"/>
                  </a:moveTo>
                  <a:lnTo>
                    <a:pt x="12" y="5"/>
                  </a:lnTo>
                  <a:lnTo>
                    <a:pt x="0" y="5"/>
                  </a:lnTo>
                  <a:lnTo>
                    <a:pt x="12" y="0"/>
                  </a:lnTo>
                  <a:lnTo>
                    <a:pt x="1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29">
              <a:extLst>
                <a:ext uri="{FF2B5EF4-FFF2-40B4-BE49-F238E27FC236}">
                  <a16:creationId xmlns:a16="http://schemas.microsoft.com/office/drawing/2014/main" id="{BF7B6410-1B65-47E4-947D-783B3BF315F8}"/>
                </a:ext>
              </a:extLst>
            </p:cNvPr>
            <p:cNvSpPr>
              <a:spLocks/>
            </p:cNvSpPr>
            <p:nvPr/>
          </p:nvSpPr>
          <p:spPr bwMode="auto">
            <a:xfrm>
              <a:off x="2578" y="3823"/>
              <a:ext cx="5" cy="6"/>
            </a:xfrm>
            <a:custGeom>
              <a:avLst/>
              <a:gdLst>
                <a:gd name="T0" fmla="*/ 5 w 5"/>
                <a:gd name="T1" fmla="*/ 0 h 6"/>
                <a:gd name="T2" fmla="*/ 0 w 5"/>
                <a:gd name="T3" fmla="*/ 6 h 6"/>
                <a:gd name="T4" fmla="*/ 5 w 5"/>
                <a:gd name="T5" fmla="*/ 0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0" y="6"/>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30">
              <a:extLst>
                <a:ext uri="{FF2B5EF4-FFF2-40B4-BE49-F238E27FC236}">
                  <a16:creationId xmlns:a16="http://schemas.microsoft.com/office/drawing/2014/main" id="{C2B18340-7449-42B6-BC57-666A0CFF8BF5}"/>
                </a:ext>
              </a:extLst>
            </p:cNvPr>
            <p:cNvSpPr>
              <a:spLocks/>
            </p:cNvSpPr>
            <p:nvPr/>
          </p:nvSpPr>
          <p:spPr bwMode="auto">
            <a:xfrm>
              <a:off x="2561" y="3835"/>
              <a:ext cx="5" cy="1"/>
            </a:xfrm>
            <a:custGeom>
              <a:avLst/>
              <a:gdLst>
                <a:gd name="T0" fmla="*/ 5 w 5"/>
                <a:gd name="T1" fmla="*/ 0 h 1"/>
                <a:gd name="T2" fmla="*/ 0 w 5"/>
                <a:gd name="T3" fmla="*/ 0 h 1"/>
                <a:gd name="T4" fmla="*/ 5 w 5"/>
                <a:gd name="T5" fmla="*/ 0 h 1"/>
                <a:gd name="T6" fmla="*/ 5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31">
              <a:extLst>
                <a:ext uri="{FF2B5EF4-FFF2-40B4-BE49-F238E27FC236}">
                  <a16:creationId xmlns:a16="http://schemas.microsoft.com/office/drawing/2014/main" id="{1DCD4835-EA57-48DC-B6C3-BB225C4BD84A}"/>
                </a:ext>
              </a:extLst>
            </p:cNvPr>
            <p:cNvSpPr>
              <a:spLocks/>
            </p:cNvSpPr>
            <p:nvPr/>
          </p:nvSpPr>
          <p:spPr bwMode="auto">
            <a:xfrm>
              <a:off x="2538" y="3846"/>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32">
              <a:extLst>
                <a:ext uri="{FF2B5EF4-FFF2-40B4-BE49-F238E27FC236}">
                  <a16:creationId xmlns:a16="http://schemas.microsoft.com/office/drawing/2014/main" id="{BEAF0C57-750C-447B-B5FF-1CD8E790FF5A}"/>
                </a:ext>
              </a:extLst>
            </p:cNvPr>
            <p:cNvSpPr>
              <a:spLocks/>
            </p:cNvSpPr>
            <p:nvPr/>
          </p:nvSpPr>
          <p:spPr bwMode="auto">
            <a:xfrm>
              <a:off x="2498" y="3869"/>
              <a:ext cx="1" cy="5"/>
            </a:xfrm>
            <a:custGeom>
              <a:avLst/>
              <a:gdLst>
                <a:gd name="T0" fmla="*/ 0 w 1"/>
                <a:gd name="T1" fmla="*/ 0 h 5"/>
                <a:gd name="T2" fmla="*/ 0 w 1"/>
                <a:gd name="T3" fmla="*/ 5 h 5"/>
                <a:gd name="T4" fmla="*/ 0 w 1"/>
                <a:gd name="T5" fmla="*/ 0 h 5"/>
                <a:gd name="T6" fmla="*/ 0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0" y="0"/>
                  </a:moveTo>
                  <a:lnTo>
                    <a:pt x="0" y="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33">
              <a:extLst>
                <a:ext uri="{FF2B5EF4-FFF2-40B4-BE49-F238E27FC236}">
                  <a16:creationId xmlns:a16="http://schemas.microsoft.com/office/drawing/2014/main" id="{4CE0C4FD-EB7B-48A2-A25E-B28061BF0050}"/>
                </a:ext>
              </a:extLst>
            </p:cNvPr>
            <p:cNvSpPr>
              <a:spLocks/>
            </p:cNvSpPr>
            <p:nvPr/>
          </p:nvSpPr>
          <p:spPr bwMode="auto">
            <a:xfrm>
              <a:off x="2958" y="3874"/>
              <a:ext cx="193" cy="63"/>
            </a:xfrm>
            <a:custGeom>
              <a:avLst/>
              <a:gdLst>
                <a:gd name="T0" fmla="*/ 193 w 193"/>
                <a:gd name="T1" fmla="*/ 0 h 63"/>
                <a:gd name="T2" fmla="*/ 193 w 193"/>
                <a:gd name="T3" fmla="*/ 6 h 63"/>
                <a:gd name="T4" fmla="*/ 193 w 193"/>
                <a:gd name="T5" fmla="*/ 6 h 63"/>
                <a:gd name="T6" fmla="*/ 108 w 193"/>
                <a:gd name="T7" fmla="*/ 34 h 63"/>
                <a:gd name="T8" fmla="*/ 63 w 193"/>
                <a:gd name="T9" fmla="*/ 51 h 63"/>
                <a:gd name="T10" fmla="*/ 17 w 193"/>
                <a:gd name="T11" fmla="*/ 63 h 63"/>
                <a:gd name="T12" fmla="*/ 12 w 193"/>
                <a:gd name="T13" fmla="*/ 63 h 63"/>
                <a:gd name="T14" fmla="*/ 6 w 193"/>
                <a:gd name="T15" fmla="*/ 57 h 63"/>
                <a:gd name="T16" fmla="*/ 12 w 193"/>
                <a:gd name="T17" fmla="*/ 51 h 63"/>
                <a:gd name="T18" fmla="*/ 17 w 193"/>
                <a:gd name="T19" fmla="*/ 40 h 63"/>
                <a:gd name="T20" fmla="*/ 6 w 193"/>
                <a:gd name="T21" fmla="*/ 40 h 63"/>
                <a:gd name="T22" fmla="*/ 0 w 193"/>
                <a:gd name="T23" fmla="*/ 34 h 63"/>
                <a:gd name="T24" fmla="*/ 0 w 193"/>
                <a:gd name="T25" fmla="*/ 34 h 63"/>
                <a:gd name="T26" fmla="*/ 23 w 193"/>
                <a:gd name="T27" fmla="*/ 29 h 63"/>
                <a:gd name="T28" fmla="*/ 40 w 193"/>
                <a:gd name="T29" fmla="*/ 17 h 63"/>
                <a:gd name="T30" fmla="*/ 108 w 193"/>
                <a:gd name="T31" fmla="*/ 12 h 63"/>
                <a:gd name="T32" fmla="*/ 176 w 193"/>
                <a:gd name="T33" fmla="*/ 0 h 63"/>
                <a:gd name="T34" fmla="*/ 193 w 193"/>
                <a:gd name="T35" fmla="*/ 0 h 63"/>
                <a:gd name="T36" fmla="*/ 193 w 193"/>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 h="63">
                  <a:moveTo>
                    <a:pt x="193" y="0"/>
                  </a:moveTo>
                  <a:lnTo>
                    <a:pt x="193" y="6"/>
                  </a:lnTo>
                  <a:lnTo>
                    <a:pt x="108" y="34"/>
                  </a:lnTo>
                  <a:lnTo>
                    <a:pt x="63" y="51"/>
                  </a:lnTo>
                  <a:lnTo>
                    <a:pt x="17" y="63"/>
                  </a:lnTo>
                  <a:lnTo>
                    <a:pt x="12" y="63"/>
                  </a:lnTo>
                  <a:lnTo>
                    <a:pt x="6" y="57"/>
                  </a:lnTo>
                  <a:lnTo>
                    <a:pt x="12" y="51"/>
                  </a:lnTo>
                  <a:lnTo>
                    <a:pt x="17" y="40"/>
                  </a:lnTo>
                  <a:lnTo>
                    <a:pt x="6" y="40"/>
                  </a:lnTo>
                  <a:lnTo>
                    <a:pt x="0" y="34"/>
                  </a:lnTo>
                  <a:lnTo>
                    <a:pt x="23" y="29"/>
                  </a:lnTo>
                  <a:lnTo>
                    <a:pt x="40" y="17"/>
                  </a:lnTo>
                  <a:lnTo>
                    <a:pt x="108" y="12"/>
                  </a:lnTo>
                  <a:lnTo>
                    <a:pt x="176" y="0"/>
                  </a:lnTo>
                  <a:lnTo>
                    <a:pt x="1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34">
              <a:extLst>
                <a:ext uri="{FF2B5EF4-FFF2-40B4-BE49-F238E27FC236}">
                  <a16:creationId xmlns:a16="http://schemas.microsoft.com/office/drawing/2014/main" id="{A79CDCDC-F45C-480D-8C67-E7C5CE89D322}"/>
                </a:ext>
              </a:extLst>
            </p:cNvPr>
            <p:cNvSpPr>
              <a:spLocks/>
            </p:cNvSpPr>
            <p:nvPr/>
          </p:nvSpPr>
          <p:spPr bwMode="auto">
            <a:xfrm>
              <a:off x="2214" y="3914"/>
              <a:ext cx="250" cy="57"/>
            </a:xfrm>
            <a:custGeom>
              <a:avLst/>
              <a:gdLst>
                <a:gd name="T0" fmla="*/ 97 w 250"/>
                <a:gd name="T1" fmla="*/ 17 h 57"/>
                <a:gd name="T2" fmla="*/ 154 w 250"/>
                <a:gd name="T3" fmla="*/ 23 h 57"/>
                <a:gd name="T4" fmla="*/ 210 w 250"/>
                <a:gd name="T5" fmla="*/ 23 h 57"/>
                <a:gd name="T6" fmla="*/ 216 w 250"/>
                <a:gd name="T7" fmla="*/ 17 h 57"/>
                <a:gd name="T8" fmla="*/ 222 w 250"/>
                <a:gd name="T9" fmla="*/ 17 h 57"/>
                <a:gd name="T10" fmla="*/ 227 w 250"/>
                <a:gd name="T11" fmla="*/ 17 h 57"/>
                <a:gd name="T12" fmla="*/ 227 w 250"/>
                <a:gd name="T13" fmla="*/ 11 h 57"/>
                <a:gd name="T14" fmla="*/ 233 w 250"/>
                <a:gd name="T15" fmla="*/ 17 h 57"/>
                <a:gd name="T16" fmla="*/ 233 w 250"/>
                <a:gd name="T17" fmla="*/ 23 h 57"/>
                <a:gd name="T18" fmla="*/ 233 w 250"/>
                <a:gd name="T19" fmla="*/ 23 h 57"/>
                <a:gd name="T20" fmla="*/ 233 w 250"/>
                <a:gd name="T21" fmla="*/ 29 h 57"/>
                <a:gd name="T22" fmla="*/ 244 w 250"/>
                <a:gd name="T23" fmla="*/ 34 h 57"/>
                <a:gd name="T24" fmla="*/ 250 w 250"/>
                <a:gd name="T25" fmla="*/ 40 h 57"/>
                <a:gd name="T26" fmla="*/ 244 w 250"/>
                <a:gd name="T27" fmla="*/ 46 h 57"/>
                <a:gd name="T28" fmla="*/ 244 w 250"/>
                <a:gd name="T29" fmla="*/ 46 h 57"/>
                <a:gd name="T30" fmla="*/ 244 w 250"/>
                <a:gd name="T31" fmla="*/ 51 h 57"/>
                <a:gd name="T32" fmla="*/ 199 w 250"/>
                <a:gd name="T33" fmla="*/ 57 h 57"/>
                <a:gd name="T34" fmla="*/ 159 w 250"/>
                <a:gd name="T35" fmla="*/ 57 h 57"/>
                <a:gd name="T36" fmla="*/ 108 w 250"/>
                <a:gd name="T37" fmla="*/ 46 h 57"/>
                <a:gd name="T38" fmla="*/ 63 w 250"/>
                <a:gd name="T39" fmla="*/ 34 h 57"/>
                <a:gd name="T40" fmla="*/ 80 w 250"/>
                <a:gd name="T41" fmla="*/ 34 h 57"/>
                <a:gd name="T42" fmla="*/ 97 w 250"/>
                <a:gd name="T43" fmla="*/ 34 h 57"/>
                <a:gd name="T44" fmla="*/ 46 w 250"/>
                <a:gd name="T45" fmla="*/ 17 h 57"/>
                <a:gd name="T46" fmla="*/ 0 w 250"/>
                <a:gd name="T47" fmla="*/ 0 h 57"/>
                <a:gd name="T48" fmla="*/ 97 w 250"/>
                <a:gd name="T49" fmla="*/ 17 h 57"/>
                <a:gd name="T50" fmla="*/ 97 w 250"/>
                <a:gd name="T51" fmla="*/ 1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57">
                  <a:moveTo>
                    <a:pt x="97" y="17"/>
                  </a:moveTo>
                  <a:lnTo>
                    <a:pt x="154" y="23"/>
                  </a:lnTo>
                  <a:lnTo>
                    <a:pt x="210" y="23"/>
                  </a:lnTo>
                  <a:lnTo>
                    <a:pt x="216" y="17"/>
                  </a:lnTo>
                  <a:lnTo>
                    <a:pt x="222" y="17"/>
                  </a:lnTo>
                  <a:lnTo>
                    <a:pt x="227" y="17"/>
                  </a:lnTo>
                  <a:lnTo>
                    <a:pt x="227" y="11"/>
                  </a:lnTo>
                  <a:lnTo>
                    <a:pt x="233" y="17"/>
                  </a:lnTo>
                  <a:lnTo>
                    <a:pt x="233" y="23"/>
                  </a:lnTo>
                  <a:lnTo>
                    <a:pt x="233" y="29"/>
                  </a:lnTo>
                  <a:lnTo>
                    <a:pt x="244" y="34"/>
                  </a:lnTo>
                  <a:lnTo>
                    <a:pt x="250" y="40"/>
                  </a:lnTo>
                  <a:lnTo>
                    <a:pt x="244" y="46"/>
                  </a:lnTo>
                  <a:lnTo>
                    <a:pt x="244" y="51"/>
                  </a:lnTo>
                  <a:lnTo>
                    <a:pt x="199" y="57"/>
                  </a:lnTo>
                  <a:lnTo>
                    <a:pt x="159" y="57"/>
                  </a:lnTo>
                  <a:lnTo>
                    <a:pt x="108" y="46"/>
                  </a:lnTo>
                  <a:lnTo>
                    <a:pt x="63" y="34"/>
                  </a:lnTo>
                  <a:lnTo>
                    <a:pt x="80" y="34"/>
                  </a:lnTo>
                  <a:lnTo>
                    <a:pt x="97" y="34"/>
                  </a:lnTo>
                  <a:lnTo>
                    <a:pt x="46" y="17"/>
                  </a:lnTo>
                  <a:lnTo>
                    <a:pt x="0" y="0"/>
                  </a:lnTo>
                  <a:lnTo>
                    <a:pt x="97" y="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35">
              <a:extLst>
                <a:ext uri="{FF2B5EF4-FFF2-40B4-BE49-F238E27FC236}">
                  <a16:creationId xmlns:a16="http://schemas.microsoft.com/office/drawing/2014/main" id="{1C56748B-D12F-46FF-9670-81D2AB2FE58C}"/>
                </a:ext>
              </a:extLst>
            </p:cNvPr>
            <p:cNvSpPr>
              <a:spLocks/>
            </p:cNvSpPr>
            <p:nvPr/>
          </p:nvSpPr>
          <p:spPr bwMode="auto">
            <a:xfrm>
              <a:off x="2975" y="4028"/>
              <a:ext cx="210" cy="51"/>
            </a:xfrm>
            <a:custGeom>
              <a:avLst/>
              <a:gdLst>
                <a:gd name="T0" fmla="*/ 68 w 210"/>
                <a:gd name="T1" fmla="*/ 11 h 51"/>
                <a:gd name="T2" fmla="*/ 142 w 210"/>
                <a:gd name="T3" fmla="*/ 17 h 51"/>
                <a:gd name="T4" fmla="*/ 176 w 210"/>
                <a:gd name="T5" fmla="*/ 22 h 51"/>
                <a:gd name="T6" fmla="*/ 205 w 210"/>
                <a:gd name="T7" fmla="*/ 39 h 51"/>
                <a:gd name="T8" fmla="*/ 205 w 210"/>
                <a:gd name="T9" fmla="*/ 45 h 51"/>
                <a:gd name="T10" fmla="*/ 210 w 210"/>
                <a:gd name="T11" fmla="*/ 51 h 51"/>
                <a:gd name="T12" fmla="*/ 193 w 210"/>
                <a:gd name="T13" fmla="*/ 45 h 51"/>
                <a:gd name="T14" fmla="*/ 142 w 210"/>
                <a:gd name="T15" fmla="*/ 45 h 51"/>
                <a:gd name="T16" fmla="*/ 91 w 210"/>
                <a:gd name="T17" fmla="*/ 45 h 51"/>
                <a:gd name="T18" fmla="*/ 40 w 210"/>
                <a:gd name="T19" fmla="*/ 34 h 51"/>
                <a:gd name="T20" fmla="*/ 17 w 210"/>
                <a:gd name="T21" fmla="*/ 22 h 51"/>
                <a:gd name="T22" fmla="*/ 0 w 210"/>
                <a:gd name="T23" fmla="*/ 5 h 51"/>
                <a:gd name="T24" fmla="*/ 6 w 210"/>
                <a:gd name="T25" fmla="*/ 0 h 51"/>
                <a:gd name="T26" fmla="*/ 17 w 210"/>
                <a:gd name="T27" fmla="*/ 0 h 51"/>
                <a:gd name="T28" fmla="*/ 46 w 210"/>
                <a:gd name="T29" fmla="*/ 5 h 51"/>
                <a:gd name="T30" fmla="*/ 68 w 210"/>
                <a:gd name="T31" fmla="*/ 11 h 51"/>
                <a:gd name="T32" fmla="*/ 68 w 210"/>
                <a:gd name="T33" fmla="*/ 1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51">
                  <a:moveTo>
                    <a:pt x="68" y="11"/>
                  </a:moveTo>
                  <a:lnTo>
                    <a:pt x="142" y="17"/>
                  </a:lnTo>
                  <a:lnTo>
                    <a:pt x="176" y="22"/>
                  </a:lnTo>
                  <a:lnTo>
                    <a:pt x="205" y="39"/>
                  </a:lnTo>
                  <a:lnTo>
                    <a:pt x="205" y="45"/>
                  </a:lnTo>
                  <a:lnTo>
                    <a:pt x="210" y="51"/>
                  </a:lnTo>
                  <a:lnTo>
                    <a:pt x="193" y="45"/>
                  </a:lnTo>
                  <a:lnTo>
                    <a:pt x="142" y="45"/>
                  </a:lnTo>
                  <a:lnTo>
                    <a:pt x="91" y="45"/>
                  </a:lnTo>
                  <a:lnTo>
                    <a:pt x="40" y="34"/>
                  </a:lnTo>
                  <a:lnTo>
                    <a:pt x="17" y="22"/>
                  </a:lnTo>
                  <a:lnTo>
                    <a:pt x="0" y="5"/>
                  </a:lnTo>
                  <a:lnTo>
                    <a:pt x="6" y="0"/>
                  </a:lnTo>
                  <a:lnTo>
                    <a:pt x="17" y="0"/>
                  </a:lnTo>
                  <a:lnTo>
                    <a:pt x="46" y="5"/>
                  </a:lnTo>
                  <a:lnTo>
                    <a:pt x="68"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36">
              <a:extLst>
                <a:ext uri="{FF2B5EF4-FFF2-40B4-BE49-F238E27FC236}">
                  <a16:creationId xmlns:a16="http://schemas.microsoft.com/office/drawing/2014/main" id="{6940876C-6D21-46AA-8696-63679438597C}"/>
                </a:ext>
              </a:extLst>
            </p:cNvPr>
            <p:cNvSpPr>
              <a:spLocks/>
            </p:cNvSpPr>
            <p:nvPr/>
          </p:nvSpPr>
          <p:spPr bwMode="auto">
            <a:xfrm>
              <a:off x="2470" y="4039"/>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37">
              <a:extLst>
                <a:ext uri="{FF2B5EF4-FFF2-40B4-BE49-F238E27FC236}">
                  <a16:creationId xmlns:a16="http://schemas.microsoft.com/office/drawing/2014/main" id="{4FF4F736-3E1E-4D3F-A6B7-0B453E391F79}"/>
                </a:ext>
              </a:extLst>
            </p:cNvPr>
            <p:cNvSpPr>
              <a:spLocks/>
            </p:cNvSpPr>
            <p:nvPr/>
          </p:nvSpPr>
          <p:spPr bwMode="auto">
            <a:xfrm>
              <a:off x="2243" y="4067"/>
              <a:ext cx="221" cy="108"/>
            </a:xfrm>
            <a:custGeom>
              <a:avLst/>
              <a:gdLst>
                <a:gd name="T0" fmla="*/ 204 w 221"/>
                <a:gd name="T1" fmla="*/ 0 h 108"/>
                <a:gd name="T2" fmla="*/ 210 w 221"/>
                <a:gd name="T3" fmla="*/ 6 h 108"/>
                <a:gd name="T4" fmla="*/ 215 w 221"/>
                <a:gd name="T5" fmla="*/ 6 h 108"/>
                <a:gd name="T6" fmla="*/ 215 w 221"/>
                <a:gd name="T7" fmla="*/ 12 h 108"/>
                <a:gd name="T8" fmla="*/ 210 w 221"/>
                <a:gd name="T9" fmla="*/ 18 h 108"/>
                <a:gd name="T10" fmla="*/ 210 w 221"/>
                <a:gd name="T11" fmla="*/ 18 h 108"/>
                <a:gd name="T12" fmla="*/ 210 w 221"/>
                <a:gd name="T13" fmla="*/ 18 h 108"/>
                <a:gd name="T14" fmla="*/ 215 w 221"/>
                <a:gd name="T15" fmla="*/ 18 h 108"/>
                <a:gd name="T16" fmla="*/ 215 w 221"/>
                <a:gd name="T17" fmla="*/ 18 h 108"/>
                <a:gd name="T18" fmla="*/ 221 w 221"/>
                <a:gd name="T19" fmla="*/ 23 h 108"/>
                <a:gd name="T20" fmla="*/ 221 w 221"/>
                <a:gd name="T21" fmla="*/ 29 h 108"/>
                <a:gd name="T22" fmla="*/ 221 w 221"/>
                <a:gd name="T23" fmla="*/ 35 h 108"/>
                <a:gd name="T24" fmla="*/ 215 w 221"/>
                <a:gd name="T25" fmla="*/ 35 h 108"/>
                <a:gd name="T26" fmla="*/ 215 w 221"/>
                <a:gd name="T27" fmla="*/ 40 h 108"/>
                <a:gd name="T28" fmla="*/ 215 w 221"/>
                <a:gd name="T29" fmla="*/ 46 h 108"/>
                <a:gd name="T30" fmla="*/ 204 w 221"/>
                <a:gd name="T31" fmla="*/ 57 h 108"/>
                <a:gd name="T32" fmla="*/ 187 w 221"/>
                <a:gd name="T33" fmla="*/ 63 h 108"/>
                <a:gd name="T34" fmla="*/ 159 w 221"/>
                <a:gd name="T35" fmla="*/ 74 h 108"/>
                <a:gd name="T36" fmla="*/ 107 w 221"/>
                <a:gd name="T37" fmla="*/ 91 h 108"/>
                <a:gd name="T38" fmla="*/ 56 w 221"/>
                <a:gd name="T39" fmla="*/ 103 h 108"/>
                <a:gd name="T40" fmla="*/ 22 w 221"/>
                <a:gd name="T41" fmla="*/ 108 h 108"/>
                <a:gd name="T42" fmla="*/ 39 w 221"/>
                <a:gd name="T43" fmla="*/ 103 h 108"/>
                <a:gd name="T44" fmla="*/ 51 w 221"/>
                <a:gd name="T45" fmla="*/ 97 h 108"/>
                <a:gd name="T46" fmla="*/ 39 w 221"/>
                <a:gd name="T47" fmla="*/ 97 h 108"/>
                <a:gd name="T48" fmla="*/ 28 w 221"/>
                <a:gd name="T49" fmla="*/ 97 h 108"/>
                <a:gd name="T50" fmla="*/ 0 w 221"/>
                <a:gd name="T51" fmla="*/ 103 h 108"/>
                <a:gd name="T52" fmla="*/ 22 w 221"/>
                <a:gd name="T53" fmla="*/ 91 h 108"/>
                <a:gd name="T54" fmla="*/ 39 w 221"/>
                <a:gd name="T55" fmla="*/ 74 h 108"/>
                <a:gd name="T56" fmla="*/ 39 w 221"/>
                <a:gd name="T57" fmla="*/ 74 h 108"/>
                <a:gd name="T58" fmla="*/ 39 w 221"/>
                <a:gd name="T59" fmla="*/ 74 h 108"/>
                <a:gd name="T60" fmla="*/ 28 w 221"/>
                <a:gd name="T61" fmla="*/ 74 h 108"/>
                <a:gd name="T62" fmla="*/ 45 w 221"/>
                <a:gd name="T63" fmla="*/ 69 h 108"/>
                <a:gd name="T64" fmla="*/ 39 w 221"/>
                <a:gd name="T65" fmla="*/ 69 h 108"/>
                <a:gd name="T66" fmla="*/ 45 w 221"/>
                <a:gd name="T67" fmla="*/ 69 h 108"/>
                <a:gd name="T68" fmla="*/ 51 w 221"/>
                <a:gd name="T69" fmla="*/ 69 h 108"/>
                <a:gd name="T70" fmla="*/ 56 w 221"/>
                <a:gd name="T71" fmla="*/ 63 h 108"/>
                <a:gd name="T72" fmla="*/ 62 w 221"/>
                <a:gd name="T73" fmla="*/ 63 h 108"/>
                <a:gd name="T74" fmla="*/ 68 w 221"/>
                <a:gd name="T75" fmla="*/ 57 h 108"/>
                <a:gd name="T76" fmla="*/ 62 w 221"/>
                <a:gd name="T77" fmla="*/ 57 h 108"/>
                <a:gd name="T78" fmla="*/ 68 w 221"/>
                <a:gd name="T79" fmla="*/ 57 h 108"/>
                <a:gd name="T80" fmla="*/ 68 w 221"/>
                <a:gd name="T81" fmla="*/ 57 h 108"/>
                <a:gd name="T82" fmla="*/ 68 w 221"/>
                <a:gd name="T83" fmla="*/ 57 h 108"/>
                <a:gd name="T84" fmla="*/ 85 w 221"/>
                <a:gd name="T85" fmla="*/ 52 h 108"/>
                <a:gd name="T86" fmla="*/ 102 w 221"/>
                <a:gd name="T87" fmla="*/ 46 h 108"/>
                <a:gd name="T88" fmla="*/ 113 w 221"/>
                <a:gd name="T89" fmla="*/ 40 h 108"/>
                <a:gd name="T90" fmla="*/ 125 w 221"/>
                <a:gd name="T91" fmla="*/ 29 h 108"/>
                <a:gd name="T92" fmla="*/ 125 w 221"/>
                <a:gd name="T93" fmla="*/ 29 h 108"/>
                <a:gd name="T94" fmla="*/ 147 w 221"/>
                <a:gd name="T95" fmla="*/ 18 h 108"/>
                <a:gd name="T96" fmla="*/ 159 w 221"/>
                <a:gd name="T97" fmla="*/ 12 h 108"/>
                <a:gd name="T98" fmla="*/ 170 w 221"/>
                <a:gd name="T99" fmla="*/ 6 h 108"/>
                <a:gd name="T100" fmla="*/ 176 w 221"/>
                <a:gd name="T101" fmla="*/ 0 h 108"/>
                <a:gd name="T102" fmla="*/ 181 w 221"/>
                <a:gd name="T103" fmla="*/ 0 h 108"/>
                <a:gd name="T104" fmla="*/ 193 w 221"/>
                <a:gd name="T105" fmla="*/ 0 h 108"/>
                <a:gd name="T106" fmla="*/ 198 w 221"/>
                <a:gd name="T107" fmla="*/ 0 h 108"/>
                <a:gd name="T108" fmla="*/ 204 w 221"/>
                <a:gd name="T109" fmla="*/ 0 h 108"/>
                <a:gd name="T110" fmla="*/ 204 w 221"/>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1" h="108">
                  <a:moveTo>
                    <a:pt x="204" y="0"/>
                  </a:moveTo>
                  <a:lnTo>
                    <a:pt x="210" y="6"/>
                  </a:lnTo>
                  <a:lnTo>
                    <a:pt x="215" y="6"/>
                  </a:lnTo>
                  <a:lnTo>
                    <a:pt x="215" y="12"/>
                  </a:lnTo>
                  <a:lnTo>
                    <a:pt x="210" y="18"/>
                  </a:lnTo>
                  <a:lnTo>
                    <a:pt x="215" y="18"/>
                  </a:lnTo>
                  <a:lnTo>
                    <a:pt x="221" y="23"/>
                  </a:lnTo>
                  <a:lnTo>
                    <a:pt x="221" y="29"/>
                  </a:lnTo>
                  <a:lnTo>
                    <a:pt x="221" y="35"/>
                  </a:lnTo>
                  <a:lnTo>
                    <a:pt x="215" y="35"/>
                  </a:lnTo>
                  <a:lnTo>
                    <a:pt x="215" y="40"/>
                  </a:lnTo>
                  <a:lnTo>
                    <a:pt x="215" y="46"/>
                  </a:lnTo>
                  <a:lnTo>
                    <a:pt x="204" y="57"/>
                  </a:lnTo>
                  <a:lnTo>
                    <a:pt x="187" y="63"/>
                  </a:lnTo>
                  <a:lnTo>
                    <a:pt x="159" y="74"/>
                  </a:lnTo>
                  <a:lnTo>
                    <a:pt x="107" y="91"/>
                  </a:lnTo>
                  <a:lnTo>
                    <a:pt x="56" y="103"/>
                  </a:lnTo>
                  <a:lnTo>
                    <a:pt x="22" y="108"/>
                  </a:lnTo>
                  <a:lnTo>
                    <a:pt x="39" y="103"/>
                  </a:lnTo>
                  <a:lnTo>
                    <a:pt x="51" y="97"/>
                  </a:lnTo>
                  <a:lnTo>
                    <a:pt x="39" y="97"/>
                  </a:lnTo>
                  <a:lnTo>
                    <a:pt x="28" y="97"/>
                  </a:lnTo>
                  <a:lnTo>
                    <a:pt x="0" y="103"/>
                  </a:lnTo>
                  <a:lnTo>
                    <a:pt x="22" y="91"/>
                  </a:lnTo>
                  <a:lnTo>
                    <a:pt x="39" y="74"/>
                  </a:lnTo>
                  <a:lnTo>
                    <a:pt x="28" y="74"/>
                  </a:lnTo>
                  <a:lnTo>
                    <a:pt x="45" y="69"/>
                  </a:lnTo>
                  <a:lnTo>
                    <a:pt x="39" y="69"/>
                  </a:lnTo>
                  <a:lnTo>
                    <a:pt x="45" y="69"/>
                  </a:lnTo>
                  <a:lnTo>
                    <a:pt x="51" y="69"/>
                  </a:lnTo>
                  <a:lnTo>
                    <a:pt x="56" y="63"/>
                  </a:lnTo>
                  <a:lnTo>
                    <a:pt x="62" y="63"/>
                  </a:lnTo>
                  <a:lnTo>
                    <a:pt x="68" y="57"/>
                  </a:lnTo>
                  <a:lnTo>
                    <a:pt x="62" y="57"/>
                  </a:lnTo>
                  <a:lnTo>
                    <a:pt x="68" y="57"/>
                  </a:lnTo>
                  <a:lnTo>
                    <a:pt x="85" y="52"/>
                  </a:lnTo>
                  <a:lnTo>
                    <a:pt x="102" y="46"/>
                  </a:lnTo>
                  <a:lnTo>
                    <a:pt x="113" y="40"/>
                  </a:lnTo>
                  <a:lnTo>
                    <a:pt x="125" y="29"/>
                  </a:lnTo>
                  <a:lnTo>
                    <a:pt x="147" y="18"/>
                  </a:lnTo>
                  <a:lnTo>
                    <a:pt x="159" y="12"/>
                  </a:lnTo>
                  <a:lnTo>
                    <a:pt x="170" y="6"/>
                  </a:lnTo>
                  <a:lnTo>
                    <a:pt x="176" y="0"/>
                  </a:lnTo>
                  <a:lnTo>
                    <a:pt x="181" y="0"/>
                  </a:lnTo>
                  <a:lnTo>
                    <a:pt x="193" y="0"/>
                  </a:lnTo>
                  <a:lnTo>
                    <a:pt x="198" y="0"/>
                  </a:lnTo>
                  <a:lnTo>
                    <a:pt x="20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38">
              <a:extLst>
                <a:ext uri="{FF2B5EF4-FFF2-40B4-BE49-F238E27FC236}">
                  <a16:creationId xmlns:a16="http://schemas.microsoft.com/office/drawing/2014/main" id="{5213B67B-2688-482B-B26B-8F640ADE4149}"/>
                </a:ext>
              </a:extLst>
            </p:cNvPr>
            <p:cNvSpPr>
              <a:spLocks/>
            </p:cNvSpPr>
            <p:nvPr/>
          </p:nvSpPr>
          <p:spPr bwMode="auto">
            <a:xfrm>
              <a:off x="2492" y="4073"/>
              <a:ext cx="6" cy="29"/>
            </a:xfrm>
            <a:custGeom>
              <a:avLst/>
              <a:gdLst>
                <a:gd name="T0" fmla="*/ 0 w 6"/>
                <a:gd name="T1" fmla="*/ 12 h 29"/>
                <a:gd name="T2" fmla="*/ 6 w 6"/>
                <a:gd name="T3" fmla="*/ 12 h 29"/>
                <a:gd name="T4" fmla="*/ 6 w 6"/>
                <a:gd name="T5" fmla="*/ 17 h 29"/>
                <a:gd name="T6" fmla="*/ 6 w 6"/>
                <a:gd name="T7" fmla="*/ 23 h 29"/>
                <a:gd name="T8" fmla="*/ 6 w 6"/>
                <a:gd name="T9" fmla="*/ 29 h 29"/>
                <a:gd name="T10" fmla="*/ 0 w 6"/>
                <a:gd name="T11" fmla="*/ 17 h 29"/>
                <a:gd name="T12" fmla="*/ 0 w 6"/>
                <a:gd name="T13" fmla="*/ 0 h 29"/>
                <a:gd name="T14" fmla="*/ 0 w 6"/>
                <a:gd name="T15" fmla="*/ 6 h 29"/>
                <a:gd name="T16" fmla="*/ 0 w 6"/>
                <a:gd name="T17" fmla="*/ 12 h 29"/>
                <a:gd name="T18" fmla="*/ 0 w 6"/>
                <a:gd name="T19" fmla="*/ 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9">
                  <a:moveTo>
                    <a:pt x="0" y="12"/>
                  </a:moveTo>
                  <a:lnTo>
                    <a:pt x="6" y="12"/>
                  </a:lnTo>
                  <a:lnTo>
                    <a:pt x="6" y="17"/>
                  </a:lnTo>
                  <a:lnTo>
                    <a:pt x="6" y="23"/>
                  </a:lnTo>
                  <a:lnTo>
                    <a:pt x="6" y="29"/>
                  </a:lnTo>
                  <a:lnTo>
                    <a:pt x="0" y="17"/>
                  </a:lnTo>
                  <a:lnTo>
                    <a:pt x="0" y="0"/>
                  </a:lnTo>
                  <a:lnTo>
                    <a:pt x="0" y="6"/>
                  </a:ln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39">
              <a:extLst>
                <a:ext uri="{FF2B5EF4-FFF2-40B4-BE49-F238E27FC236}">
                  <a16:creationId xmlns:a16="http://schemas.microsoft.com/office/drawing/2014/main" id="{A57CE335-4495-42AB-8DA7-AB2B27D084CC}"/>
                </a:ext>
              </a:extLst>
            </p:cNvPr>
            <p:cNvSpPr>
              <a:spLocks/>
            </p:cNvSpPr>
            <p:nvPr/>
          </p:nvSpPr>
          <p:spPr bwMode="auto">
            <a:xfrm>
              <a:off x="2487" y="4113"/>
              <a:ext cx="5" cy="11"/>
            </a:xfrm>
            <a:custGeom>
              <a:avLst/>
              <a:gdLst>
                <a:gd name="T0" fmla="*/ 5 w 5"/>
                <a:gd name="T1" fmla="*/ 6 h 11"/>
                <a:gd name="T2" fmla="*/ 5 w 5"/>
                <a:gd name="T3" fmla="*/ 6 h 11"/>
                <a:gd name="T4" fmla="*/ 5 w 5"/>
                <a:gd name="T5" fmla="*/ 11 h 11"/>
                <a:gd name="T6" fmla="*/ 0 w 5"/>
                <a:gd name="T7" fmla="*/ 0 h 11"/>
                <a:gd name="T8" fmla="*/ 5 w 5"/>
                <a:gd name="T9" fmla="*/ 6 h 11"/>
                <a:gd name="T10" fmla="*/ 5 w 5"/>
                <a:gd name="T11" fmla="*/ 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1">
                  <a:moveTo>
                    <a:pt x="5" y="6"/>
                  </a:moveTo>
                  <a:lnTo>
                    <a:pt x="5" y="6"/>
                  </a:lnTo>
                  <a:lnTo>
                    <a:pt x="5" y="11"/>
                  </a:lnTo>
                  <a:lnTo>
                    <a:pt x="0" y="0"/>
                  </a:lnTo>
                  <a:lnTo>
                    <a:pt x="5"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40">
              <a:extLst>
                <a:ext uri="{FF2B5EF4-FFF2-40B4-BE49-F238E27FC236}">
                  <a16:creationId xmlns:a16="http://schemas.microsoft.com/office/drawing/2014/main" id="{84ED347D-253F-43D9-B39F-BF5904EAE165}"/>
                </a:ext>
              </a:extLst>
            </p:cNvPr>
            <p:cNvSpPr>
              <a:spLocks/>
            </p:cNvSpPr>
            <p:nvPr/>
          </p:nvSpPr>
          <p:spPr bwMode="auto">
            <a:xfrm>
              <a:off x="2492" y="4124"/>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41">
              <a:extLst>
                <a:ext uri="{FF2B5EF4-FFF2-40B4-BE49-F238E27FC236}">
                  <a16:creationId xmlns:a16="http://schemas.microsoft.com/office/drawing/2014/main" id="{130CC8F3-4716-4231-AE5A-DFFCE1892B9C}"/>
                </a:ext>
              </a:extLst>
            </p:cNvPr>
            <p:cNvSpPr>
              <a:spLocks/>
            </p:cNvSpPr>
            <p:nvPr/>
          </p:nvSpPr>
          <p:spPr bwMode="auto">
            <a:xfrm>
              <a:off x="2935" y="4164"/>
              <a:ext cx="125" cy="85"/>
            </a:xfrm>
            <a:custGeom>
              <a:avLst/>
              <a:gdLst>
                <a:gd name="T0" fmla="*/ 86 w 125"/>
                <a:gd name="T1" fmla="*/ 28 h 85"/>
                <a:gd name="T2" fmla="*/ 108 w 125"/>
                <a:gd name="T3" fmla="*/ 51 h 85"/>
                <a:gd name="T4" fmla="*/ 125 w 125"/>
                <a:gd name="T5" fmla="*/ 85 h 85"/>
                <a:gd name="T6" fmla="*/ 63 w 125"/>
                <a:gd name="T7" fmla="*/ 51 h 85"/>
                <a:gd name="T8" fmla="*/ 29 w 125"/>
                <a:gd name="T9" fmla="*/ 34 h 85"/>
                <a:gd name="T10" fmla="*/ 0 w 125"/>
                <a:gd name="T11" fmla="*/ 6 h 85"/>
                <a:gd name="T12" fmla="*/ 6 w 125"/>
                <a:gd name="T13" fmla="*/ 6 h 85"/>
                <a:gd name="T14" fmla="*/ 12 w 125"/>
                <a:gd name="T15" fmla="*/ 0 h 85"/>
                <a:gd name="T16" fmla="*/ 6 w 125"/>
                <a:gd name="T17" fmla="*/ 0 h 85"/>
                <a:gd name="T18" fmla="*/ 29 w 125"/>
                <a:gd name="T19" fmla="*/ 0 h 85"/>
                <a:gd name="T20" fmla="*/ 46 w 125"/>
                <a:gd name="T21" fmla="*/ 6 h 85"/>
                <a:gd name="T22" fmla="*/ 69 w 125"/>
                <a:gd name="T23" fmla="*/ 17 h 85"/>
                <a:gd name="T24" fmla="*/ 86 w 125"/>
                <a:gd name="T25" fmla="*/ 28 h 85"/>
                <a:gd name="T26" fmla="*/ 86 w 125"/>
                <a:gd name="T27" fmla="*/ 28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85">
                  <a:moveTo>
                    <a:pt x="86" y="28"/>
                  </a:moveTo>
                  <a:lnTo>
                    <a:pt x="108" y="51"/>
                  </a:lnTo>
                  <a:lnTo>
                    <a:pt x="125" y="85"/>
                  </a:lnTo>
                  <a:lnTo>
                    <a:pt x="63" y="51"/>
                  </a:lnTo>
                  <a:lnTo>
                    <a:pt x="29" y="34"/>
                  </a:lnTo>
                  <a:lnTo>
                    <a:pt x="0" y="6"/>
                  </a:lnTo>
                  <a:lnTo>
                    <a:pt x="6" y="6"/>
                  </a:lnTo>
                  <a:lnTo>
                    <a:pt x="12" y="0"/>
                  </a:lnTo>
                  <a:lnTo>
                    <a:pt x="6" y="0"/>
                  </a:lnTo>
                  <a:lnTo>
                    <a:pt x="29" y="0"/>
                  </a:lnTo>
                  <a:lnTo>
                    <a:pt x="46" y="6"/>
                  </a:lnTo>
                  <a:lnTo>
                    <a:pt x="69" y="17"/>
                  </a:lnTo>
                  <a:lnTo>
                    <a:pt x="86"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42">
              <a:extLst>
                <a:ext uri="{FF2B5EF4-FFF2-40B4-BE49-F238E27FC236}">
                  <a16:creationId xmlns:a16="http://schemas.microsoft.com/office/drawing/2014/main" id="{E661957F-68A4-4913-B38B-7B0C744350BA}"/>
                </a:ext>
              </a:extLst>
            </p:cNvPr>
            <p:cNvSpPr>
              <a:spLocks/>
            </p:cNvSpPr>
            <p:nvPr/>
          </p:nvSpPr>
          <p:spPr bwMode="auto">
            <a:xfrm>
              <a:off x="2538" y="4209"/>
              <a:ext cx="23" cy="17"/>
            </a:xfrm>
            <a:custGeom>
              <a:avLst/>
              <a:gdLst>
                <a:gd name="T0" fmla="*/ 11 w 23"/>
                <a:gd name="T1" fmla="*/ 6 h 17"/>
                <a:gd name="T2" fmla="*/ 23 w 23"/>
                <a:gd name="T3" fmla="*/ 17 h 17"/>
                <a:gd name="T4" fmla="*/ 11 w 23"/>
                <a:gd name="T5" fmla="*/ 12 h 17"/>
                <a:gd name="T6" fmla="*/ 0 w 23"/>
                <a:gd name="T7" fmla="*/ 0 h 17"/>
                <a:gd name="T8" fmla="*/ 6 w 23"/>
                <a:gd name="T9" fmla="*/ 6 h 17"/>
                <a:gd name="T10" fmla="*/ 11 w 23"/>
                <a:gd name="T11" fmla="*/ 6 h 17"/>
                <a:gd name="T12" fmla="*/ 11 w 23"/>
                <a:gd name="T13" fmla="*/ 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
                  <a:moveTo>
                    <a:pt x="11" y="6"/>
                  </a:moveTo>
                  <a:lnTo>
                    <a:pt x="23" y="17"/>
                  </a:lnTo>
                  <a:lnTo>
                    <a:pt x="11" y="12"/>
                  </a:lnTo>
                  <a:lnTo>
                    <a:pt x="0" y="0"/>
                  </a:lnTo>
                  <a:lnTo>
                    <a:pt x="6" y="6"/>
                  </a:lnTo>
                  <a:lnTo>
                    <a:pt x="11"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43">
              <a:extLst>
                <a:ext uri="{FF2B5EF4-FFF2-40B4-BE49-F238E27FC236}">
                  <a16:creationId xmlns:a16="http://schemas.microsoft.com/office/drawing/2014/main" id="{25E3DD90-3BC0-44C0-B5BD-531C06106A53}"/>
                </a:ext>
              </a:extLst>
            </p:cNvPr>
            <p:cNvSpPr>
              <a:spLocks/>
            </p:cNvSpPr>
            <p:nvPr/>
          </p:nvSpPr>
          <p:spPr bwMode="auto">
            <a:xfrm>
              <a:off x="2799" y="4238"/>
              <a:ext cx="6" cy="1"/>
            </a:xfrm>
            <a:custGeom>
              <a:avLst/>
              <a:gdLst>
                <a:gd name="T0" fmla="*/ 6 w 6"/>
                <a:gd name="T1" fmla="*/ 0 h 1"/>
                <a:gd name="T2" fmla="*/ 6 w 6"/>
                <a:gd name="T3" fmla="*/ 0 h 1"/>
                <a:gd name="T4" fmla="*/ 0 w 6"/>
                <a:gd name="T5" fmla="*/ 0 h 1"/>
                <a:gd name="T6" fmla="*/ 6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49" name="Group 17">
            <a:extLst>
              <a:ext uri="{FF2B5EF4-FFF2-40B4-BE49-F238E27FC236}">
                <a16:creationId xmlns:a16="http://schemas.microsoft.com/office/drawing/2014/main" id="{DD05C7A9-CA3D-43D9-9057-2CBFBF8A249F}"/>
              </a:ext>
            </a:extLst>
          </p:cNvPr>
          <p:cNvGrpSpPr>
            <a:grpSpLocks/>
          </p:cNvGrpSpPr>
          <p:nvPr/>
        </p:nvGrpSpPr>
        <p:grpSpPr bwMode="auto">
          <a:xfrm>
            <a:off x="3581400" y="1524000"/>
            <a:ext cx="4776788" cy="4800600"/>
            <a:chOff x="1210" y="226"/>
            <a:chExt cx="3499" cy="3517"/>
          </a:xfrm>
        </p:grpSpPr>
        <p:pic>
          <p:nvPicPr>
            <p:cNvPr id="66568" name="Picture 8" descr="j0262241">
              <a:extLst>
                <a:ext uri="{FF2B5EF4-FFF2-40B4-BE49-F238E27FC236}">
                  <a16:creationId xmlns:a16="http://schemas.microsoft.com/office/drawing/2014/main" id="{B08CFA90-4D88-43CC-B2FD-D4E135C555DF}"/>
                </a:ext>
              </a:extLst>
            </p:cNvPr>
            <p:cNvPicPr>
              <a:picLocks noChangeAspect="1" noChangeArrowheads="1"/>
            </p:cNvPicPr>
            <p:nvPr/>
          </p:nvPicPr>
          <p:blipFill>
            <a:blip r:embed="rId4"/>
            <a:srcRect/>
            <a:stretch>
              <a:fillRect/>
            </a:stretch>
          </p:blipFill>
          <p:spPr bwMode="auto">
            <a:xfrm>
              <a:off x="1820" y="226"/>
              <a:ext cx="1421" cy="100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53882" dir="2700000" algn="ctr" rotWithShape="0">
                      <a:srgbClr val="000000">
                        <a:alpha val="74998"/>
                      </a:srgbClr>
                    </a:outerShdw>
                  </a:effectLst>
                </a14:hiddenEffects>
              </a:ext>
            </a:extLst>
          </p:spPr>
        </p:pic>
        <p:graphicFrame>
          <p:nvGraphicFramePr>
            <p:cNvPr id="6152" name="Object 10">
              <a:extLst>
                <a:ext uri="{FF2B5EF4-FFF2-40B4-BE49-F238E27FC236}">
                  <a16:creationId xmlns:a16="http://schemas.microsoft.com/office/drawing/2014/main" id="{9624231F-A7A3-4B90-BC82-C416278F4791}"/>
                </a:ext>
              </a:extLst>
            </p:cNvPr>
            <p:cNvGraphicFramePr>
              <a:graphicFrameLocks noChangeAspect="1"/>
            </p:cNvGraphicFramePr>
            <p:nvPr/>
          </p:nvGraphicFramePr>
          <p:xfrm>
            <a:off x="1536" y="2400"/>
            <a:ext cx="1075" cy="1238"/>
          </p:xfrm>
          <a:graphic>
            <a:graphicData uri="http://schemas.openxmlformats.org/presentationml/2006/ole">
              <mc:AlternateContent xmlns:mc="http://schemas.openxmlformats.org/markup-compatibility/2006">
                <mc:Choice xmlns:v="urn:schemas-microsoft-com:vml" Requires="v">
                  <p:oleObj spid="_x0000_s1028" r:id="rId5" imgW="4285714" imgH="2819048" progId="">
                    <p:embed/>
                  </p:oleObj>
                </mc:Choice>
                <mc:Fallback>
                  <p:oleObj r:id="rId5" imgW="4285714" imgH="2819048" progId="">
                    <p:embed/>
                    <p:pic>
                      <p:nvPicPr>
                        <p:cNvPr id="6152" name="Object 10">
                          <a:extLst>
                            <a:ext uri="{FF2B5EF4-FFF2-40B4-BE49-F238E27FC236}">
                              <a16:creationId xmlns:a16="http://schemas.microsoft.com/office/drawing/2014/main" id="{9624231F-A7A3-4B90-BC82-C416278F4791}"/>
                            </a:ext>
                          </a:extLst>
                        </p:cNvPr>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r="41112"/>
                        <a:stretch>
                          <a:fillRect/>
                        </a:stretch>
                      </p:blipFill>
                      <p:spPr bwMode="auto">
                        <a:xfrm>
                          <a:off x="1536" y="2400"/>
                          <a:ext cx="1075" cy="1238"/>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8000">
                                    <a:alpha val="74997"/>
                                  </a:srgbClr>
                                </a:outerShdw>
                              </a:effectLst>
                            </a14:hiddenEffects>
                          </a:ext>
                        </a:extLst>
                      </p:spPr>
                    </p:pic>
                  </p:oleObj>
                </mc:Fallback>
              </mc:AlternateContent>
            </a:graphicData>
          </a:graphic>
        </p:graphicFrame>
        <p:pic>
          <p:nvPicPr>
            <p:cNvPr id="66571" name="Picture 11" descr="j0184974">
              <a:extLst>
                <a:ext uri="{FF2B5EF4-FFF2-40B4-BE49-F238E27FC236}">
                  <a16:creationId xmlns:a16="http://schemas.microsoft.com/office/drawing/2014/main" id="{43A6FD32-2D9A-4D1A-94E3-03E565B07F68}"/>
                </a:ext>
              </a:extLst>
            </p:cNvPr>
            <p:cNvPicPr>
              <a:picLocks noChangeAspect="1" noChangeArrowheads="1"/>
            </p:cNvPicPr>
            <p:nvPr/>
          </p:nvPicPr>
          <p:blipFill>
            <a:blip r:embed="rId7"/>
            <a:srcRect/>
            <a:stretch>
              <a:fillRect/>
            </a:stretch>
          </p:blipFill>
          <p:spPr bwMode="auto">
            <a:xfrm>
              <a:off x="2544" y="1199"/>
              <a:ext cx="944" cy="1534"/>
            </a:xfrm>
            <a:prstGeom prst="rect">
              <a:avLst/>
            </a:prstGeom>
            <a:solidFill>
              <a:srgbClr val="000000"/>
            </a:solidFill>
            <a:ln w="19050">
              <a:solidFill>
                <a:srgbClr val="000000"/>
              </a:solidFill>
              <a:miter lim="800000"/>
              <a:headEnd/>
              <a:tailEnd/>
            </a:ln>
            <a:effectLst/>
            <a:extLst>
              <a:ext uri="{AF507438-7753-43E0-B8FC-AC1667EBCBE1}">
                <a14:hiddenEffects xmlns:a14="http://schemas.microsoft.com/office/drawing/2010/main">
                  <a:effectLst>
                    <a:outerShdw blurRad="63500" dist="53882" dir="2700000" algn="ctr" rotWithShape="0">
                      <a:srgbClr val="000000">
                        <a:alpha val="74998"/>
                      </a:srgbClr>
                    </a:outerShdw>
                  </a:effectLst>
                </a14:hiddenEffects>
              </a:ext>
            </a:extLst>
          </p:spPr>
        </p:pic>
        <p:graphicFrame>
          <p:nvGraphicFramePr>
            <p:cNvPr id="6154" name="Object 13">
              <a:extLst>
                <a:ext uri="{FF2B5EF4-FFF2-40B4-BE49-F238E27FC236}">
                  <a16:creationId xmlns:a16="http://schemas.microsoft.com/office/drawing/2014/main" id="{B7B0EF8E-4FF5-41C6-A93F-8939C6FBDF7C}"/>
                </a:ext>
              </a:extLst>
            </p:cNvPr>
            <p:cNvGraphicFramePr>
              <a:graphicFrameLocks noChangeAspect="1"/>
            </p:cNvGraphicFramePr>
            <p:nvPr/>
          </p:nvGraphicFramePr>
          <p:xfrm>
            <a:off x="1210" y="1299"/>
            <a:ext cx="1332" cy="960"/>
          </p:xfrm>
          <a:graphic>
            <a:graphicData uri="http://schemas.openxmlformats.org/presentationml/2006/ole">
              <mc:AlternateContent xmlns:mc="http://schemas.openxmlformats.org/markup-compatibility/2006">
                <mc:Choice xmlns:v="urn:schemas-microsoft-com:vml" Requires="v">
                  <p:oleObj spid="_x0000_s1029" r:id="rId8" imgW="7314286" imgH="4877481" progId="">
                    <p:embed/>
                  </p:oleObj>
                </mc:Choice>
                <mc:Fallback>
                  <p:oleObj r:id="rId8" imgW="7314286" imgH="4877481" progId="">
                    <p:embed/>
                    <p:pic>
                      <p:nvPicPr>
                        <p:cNvPr id="6154" name="Object 13">
                          <a:extLst>
                            <a:ext uri="{FF2B5EF4-FFF2-40B4-BE49-F238E27FC236}">
                              <a16:creationId xmlns:a16="http://schemas.microsoft.com/office/drawing/2014/main" id="{B7B0EF8E-4FF5-41C6-A93F-8939C6FBDF7C}"/>
                            </a:ext>
                          </a:extLst>
                        </p:cNvPr>
                        <p:cNvPicPr>
                          <a:picLocks noChangeAspect="1" noChangeArrowheads="1"/>
                        </p:cNvPicPr>
                        <p:nvPr/>
                      </p:nvPicPr>
                      <p:blipFill>
                        <a:blip r:embed="rId9">
                          <a:lum contrast="12000"/>
                          <a:extLst>
                            <a:ext uri="{28A0092B-C50C-407E-A947-70E740481C1C}">
                              <a14:useLocalDpi xmlns:a14="http://schemas.microsoft.com/office/drawing/2010/main" val="0"/>
                            </a:ext>
                          </a:extLst>
                        </a:blip>
                        <a:srcRect l="18747" t="15620" r="17726" b="15652"/>
                        <a:stretch>
                          <a:fillRect/>
                        </a:stretch>
                      </p:blipFill>
                      <p:spPr bwMode="auto">
                        <a:xfrm>
                          <a:off x="1210" y="1299"/>
                          <a:ext cx="1332" cy="96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53882" dir="2700000" algn="ctr" rotWithShape="0">
                                  <a:srgbClr val="808080">
                                    <a:alpha val="74997"/>
                                  </a:srgbClr>
                                </a:outerShdw>
                              </a:effectLst>
                            </a14:hiddenEffects>
                          </a:ext>
                        </a:extLst>
                      </p:spPr>
                    </p:pic>
                  </p:oleObj>
                </mc:Fallback>
              </mc:AlternateContent>
            </a:graphicData>
          </a:graphic>
        </p:graphicFrame>
        <p:pic>
          <p:nvPicPr>
            <p:cNvPr id="66574" name="Picture 14">
              <a:extLst>
                <a:ext uri="{FF2B5EF4-FFF2-40B4-BE49-F238E27FC236}">
                  <a16:creationId xmlns:a16="http://schemas.microsoft.com/office/drawing/2014/main" id="{BD514813-9869-4DF6-A8A9-0AC5148C8069}"/>
                </a:ext>
              </a:extLst>
            </p:cNvPr>
            <p:cNvPicPr>
              <a:picLocks noChangeAspect="1" noChangeArrowheads="1"/>
            </p:cNvPicPr>
            <p:nvPr/>
          </p:nvPicPr>
          <p:blipFill>
            <a:blip r:embed="rId10">
              <a:lum bright="6000" contrast="30000"/>
            </a:blip>
            <a:srcRect l="11646"/>
            <a:stretch>
              <a:fillRect/>
            </a:stretch>
          </p:blipFill>
          <p:spPr bwMode="auto">
            <a:xfrm>
              <a:off x="3504" y="1584"/>
              <a:ext cx="1205" cy="977"/>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53882" dir="2700000" algn="ctr" rotWithShape="0">
                      <a:srgbClr val="000000">
                        <a:alpha val="74998"/>
                      </a:srgbClr>
                    </a:outerShdw>
                  </a:effectLst>
                </a14:hiddenEffects>
              </a:ext>
            </a:extLst>
          </p:spPr>
        </p:pic>
        <p:pic>
          <p:nvPicPr>
            <p:cNvPr id="6156" name="Picture 16" descr="Kids' Stuff 022">
              <a:extLst>
                <a:ext uri="{FF2B5EF4-FFF2-40B4-BE49-F238E27FC236}">
                  <a16:creationId xmlns:a16="http://schemas.microsoft.com/office/drawing/2014/main" id="{9094690C-E7D7-4D50-8DC8-E4CF841ACF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240"/>
              <a:ext cx="936" cy="124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9" name="Picture 9" descr="cutegirlinshades">
              <a:extLst>
                <a:ext uri="{FF2B5EF4-FFF2-40B4-BE49-F238E27FC236}">
                  <a16:creationId xmlns:a16="http://schemas.microsoft.com/office/drawing/2014/main" id="{CB320094-A175-4B9E-B73E-5CC787E2F4CA}"/>
                </a:ext>
              </a:extLst>
            </p:cNvPr>
            <p:cNvPicPr>
              <a:picLocks noChangeAspect="1" noChangeArrowheads="1"/>
            </p:cNvPicPr>
            <p:nvPr/>
          </p:nvPicPr>
          <p:blipFill>
            <a:blip r:embed="rId12"/>
            <a:srcRect/>
            <a:stretch>
              <a:fillRect/>
            </a:stretch>
          </p:blipFill>
          <p:spPr bwMode="auto">
            <a:xfrm>
              <a:off x="3312" y="2688"/>
              <a:ext cx="1064" cy="105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53882" dir="2700000" algn="ctr" rotWithShape="0">
                      <a:srgbClr val="000000">
                        <a:alpha val="74998"/>
                      </a:srgbClr>
                    </a:outerShdw>
                  </a:effectLst>
                </a14:hiddenEffects>
              </a:ext>
            </a:extLst>
          </p:spPr>
        </p:pic>
      </p:grpSp>
      <p:sp>
        <p:nvSpPr>
          <p:cNvPr id="66578" name="Text Box 18">
            <a:extLst>
              <a:ext uri="{FF2B5EF4-FFF2-40B4-BE49-F238E27FC236}">
                <a16:creationId xmlns:a16="http://schemas.microsoft.com/office/drawing/2014/main" id="{04B31BA6-1386-4B27-8A4C-18DEF03EEE97}"/>
              </a:ext>
            </a:extLst>
          </p:cNvPr>
          <p:cNvSpPr txBox="1">
            <a:spLocks noChangeArrowheads="1"/>
          </p:cNvSpPr>
          <p:nvPr/>
        </p:nvSpPr>
        <p:spPr bwMode="auto">
          <a:xfrm>
            <a:off x="1981200" y="381000"/>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p>
            <a:pPr algn="ctr" eaLnBrk="1" hangingPunct="1">
              <a:lnSpc>
                <a:spcPct val="75000"/>
              </a:lnSpc>
              <a:spcBef>
                <a:spcPct val="50000"/>
              </a:spcBef>
              <a:defRPr/>
            </a:pPr>
            <a:r>
              <a:rPr lang="en-US" sz="7200" b="1">
                <a:latin typeface="Verdana" charset="0"/>
                <a:ea typeface="ＭＳ Ｐゴシック" charset="0"/>
              </a:rPr>
              <a:t>Be SunWise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a:extLst>
              <a:ext uri="{FF2B5EF4-FFF2-40B4-BE49-F238E27FC236}">
                <a16:creationId xmlns:a16="http://schemas.microsoft.com/office/drawing/2014/main" id="{EF05D820-CC65-4B0C-8487-933E9177656D}"/>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0A7FE78D-22B4-43A4-9802-EEAD4EFF3519}" type="slidenum">
              <a:rPr lang="en-US" altLang="en-US" sz="1000">
                <a:solidFill>
                  <a:srgbClr val="333399"/>
                </a:solidFill>
              </a:rPr>
              <a:pPr>
                <a:spcBef>
                  <a:spcPct val="0"/>
                </a:spcBef>
                <a:buClrTx/>
                <a:buFontTx/>
                <a:buNone/>
              </a:pPr>
              <a:t>4</a:t>
            </a:fld>
            <a:endParaRPr lang="en-US" altLang="en-US" sz="1000">
              <a:solidFill>
                <a:srgbClr val="333399"/>
              </a:solidFill>
            </a:endParaRPr>
          </a:p>
        </p:txBody>
      </p:sp>
      <p:grpSp>
        <p:nvGrpSpPr>
          <p:cNvPr id="12291" name="Group 2">
            <a:extLst>
              <a:ext uri="{FF2B5EF4-FFF2-40B4-BE49-F238E27FC236}">
                <a16:creationId xmlns:a16="http://schemas.microsoft.com/office/drawing/2014/main" id="{9D22AF88-4881-483E-840C-615366D7EEF6}"/>
              </a:ext>
            </a:extLst>
          </p:cNvPr>
          <p:cNvGrpSpPr>
            <a:grpSpLocks/>
          </p:cNvGrpSpPr>
          <p:nvPr/>
        </p:nvGrpSpPr>
        <p:grpSpPr bwMode="auto">
          <a:xfrm>
            <a:off x="3200400" y="1371600"/>
            <a:ext cx="5410200" cy="4648200"/>
            <a:chOff x="2214" y="3494"/>
            <a:chExt cx="971" cy="761"/>
          </a:xfrm>
        </p:grpSpPr>
        <p:sp>
          <p:nvSpPr>
            <p:cNvPr id="12310" name="Freeform 3">
              <a:extLst>
                <a:ext uri="{FF2B5EF4-FFF2-40B4-BE49-F238E27FC236}">
                  <a16:creationId xmlns:a16="http://schemas.microsoft.com/office/drawing/2014/main" id="{B4475773-B282-411A-B72D-527B32C439FC}"/>
                </a:ext>
              </a:extLst>
            </p:cNvPr>
            <p:cNvSpPr>
              <a:spLocks/>
            </p:cNvSpPr>
            <p:nvPr/>
          </p:nvSpPr>
          <p:spPr bwMode="auto">
            <a:xfrm>
              <a:off x="2708" y="3494"/>
              <a:ext cx="46" cy="244"/>
            </a:xfrm>
            <a:custGeom>
              <a:avLst/>
              <a:gdLst>
                <a:gd name="T0" fmla="*/ 29 w 46"/>
                <a:gd name="T1" fmla="*/ 153 h 244"/>
                <a:gd name="T2" fmla="*/ 34 w 46"/>
                <a:gd name="T3" fmla="*/ 153 h 244"/>
                <a:gd name="T4" fmla="*/ 34 w 46"/>
                <a:gd name="T5" fmla="*/ 153 h 244"/>
                <a:gd name="T6" fmla="*/ 34 w 46"/>
                <a:gd name="T7" fmla="*/ 170 h 244"/>
                <a:gd name="T8" fmla="*/ 34 w 46"/>
                <a:gd name="T9" fmla="*/ 170 h 244"/>
                <a:gd name="T10" fmla="*/ 34 w 46"/>
                <a:gd name="T11" fmla="*/ 165 h 244"/>
                <a:gd name="T12" fmla="*/ 34 w 46"/>
                <a:gd name="T13" fmla="*/ 187 h 244"/>
                <a:gd name="T14" fmla="*/ 40 w 46"/>
                <a:gd name="T15" fmla="*/ 204 h 244"/>
                <a:gd name="T16" fmla="*/ 46 w 46"/>
                <a:gd name="T17" fmla="*/ 216 h 244"/>
                <a:gd name="T18" fmla="*/ 46 w 46"/>
                <a:gd name="T19" fmla="*/ 227 h 244"/>
                <a:gd name="T20" fmla="*/ 40 w 46"/>
                <a:gd name="T21" fmla="*/ 233 h 244"/>
                <a:gd name="T22" fmla="*/ 34 w 46"/>
                <a:gd name="T23" fmla="*/ 238 h 244"/>
                <a:gd name="T24" fmla="*/ 40 w 46"/>
                <a:gd name="T25" fmla="*/ 238 h 244"/>
                <a:gd name="T26" fmla="*/ 40 w 46"/>
                <a:gd name="T27" fmla="*/ 244 h 244"/>
                <a:gd name="T28" fmla="*/ 34 w 46"/>
                <a:gd name="T29" fmla="*/ 244 h 244"/>
                <a:gd name="T30" fmla="*/ 29 w 46"/>
                <a:gd name="T31" fmla="*/ 244 h 244"/>
                <a:gd name="T32" fmla="*/ 23 w 46"/>
                <a:gd name="T33" fmla="*/ 233 h 244"/>
                <a:gd name="T34" fmla="*/ 23 w 46"/>
                <a:gd name="T35" fmla="*/ 227 h 244"/>
                <a:gd name="T36" fmla="*/ 17 w 46"/>
                <a:gd name="T37" fmla="*/ 221 h 244"/>
                <a:gd name="T38" fmla="*/ 17 w 46"/>
                <a:gd name="T39" fmla="*/ 227 h 244"/>
                <a:gd name="T40" fmla="*/ 12 w 46"/>
                <a:gd name="T41" fmla="*/ 227 h 244"/>
                <a:gd name="T42" fmla="*/ 12 w 46"/>
                <a:gd name="T43" fmla="*/ 227 h 244"/>
                <a:gd name="T44" fmla="*/ 6 w 46"/>
                <a:gd name="T45" fmla="*/ 227 h 244"/>
                <a:gd name="T46" fmla="*/ 0 w 46"/>
                <a:gd name="T47" fmla="*/ 187 h 244"/>
                <a:gd name="T48" fmla="*/ 0 w 46"/>
                <a:gd name="T49" fmla="*/ 148 h 244"/>
                <a:gd name="T50" fmla="*/ 0 w 46"/>
                <a:gd name="T51" fmla="*/ 62 h 244"/>
                <a:gd name="T52" fmla="*/ 0 w 46"/>
                <a:gd name="T53" fmla="*/ 51 h 244"/>
                <a:gd name="T54" fmla="*/ 0 w 46"/>
                <a:gd name="T55" fmla="*/ 34 h 244"/>
                <a:gd name="T56" fmla="*/ 6 w 46"/>
                <a:gd name="T57" fmla="*/ 45 h 244"/>
                <a:gd name="T58" fmla="*/ 6 w 46"/>
                <a:gd name="T59" fmla="*/ 57 h 244"/>
                <a:gd name="T60" fmla="*/ 6 w 46"/>
                <a:gd name="T61" fmla="*/ 40 h 244"/>
                <a:gd name="T62" fmla="*/ 6 w 46"/>
                <a:gd name="T63" fmla="*/ 57 h 244"/>
                <a:gd name="T64" fmla="*/ 12 w 46"/>
                <a:gd name="T65" fmla="*/ 57 h 244"/>
                <a:gd name="T66" fmla="*/ 12 w 46"/>
                <a:gd name="T67" fmla="*/ 0 h 244"/>
                <a:gd name="T68" fmla="*/ 12 w 46"/>
                <a:gd name="T69" fmla="*/ 40 h 244"/>
                <a:gd name="T70" fmla="*/ 17 w 46"/>
                <a:gd name="T71" fmla="*/ 79 h 244"/>
                <a:gd name="T72" fmla="*/ 23 w 46"/>
                <a:gd name="T73" fmla="*/ 113 h 244"/>
                <a:gd name="T74" fmla="*/ 29 w 46"/>
                <a:gd name="T75" fmla="*/ 153 h 244"/>
                <a:gd name="T76" fmla="*/ 29 w 46"/>
                <a:gd name="T77" fmla="*/ 153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244">
                  <a:moveTo>
                    <a:pt x="29" y="153"/>
                  </a:moveTo>
                  <a:lnTo>
                    <a:pt x="34" y="153"/>
                  </a:lnTo>
                  <a:lnTo>
                    <a:pt x="34" y="170"/>
                  </a:lnTo>
                  <a:lnTo>
                    <a:pt x="34" y="165"/>
                  </a:lnTo>
                  <a:lnTo>
                    <a:pt x="34" y="187"/>
                  </a:lnTo>
                  <a:lnTo>
                    <a:pt x="40" y="204"/>
                  </a:lnTo>
                  <a:lnTo>
                    <a:pt x="46" y="216"/>
                  </a:lnTo>
                  <a:lnTo>
                    <a:pt x="46" y="227"/>
                  </a:lnTo>
                  <a:lnTo>
                    <a:pt x="40" y="233"/>
                  </a:lnTo>
                  <a:lnTo>
                    <a:pt x="34" y="238"/>
                  </a:lnTo>
                  <a:lnTo>
                    <a:pt x="40" y="238"/>
                  </a:lnTo>
                  <a:lnTo>
                    <a:pt x="40" y="244"/>
                  </a:lnTo>
                  <a:lnTo>
                    <a:pt x="34" y="244"/>
                  </a:lnTo>
                  <a:lnTo>
                    <a:pt x="29" y="244"/>
                  </a:lnTo>
                  <a:lnTo>
                    <a:pt x="23" y="233"/>
                  </a:lnTo>
                  <a:lnTo>
                    <a:pt x="23" y="227"/>
                  </a:lnTo>
                  <a:lnTo>
                    <a:pt x="17" y="221"/>
                  </a:lnTo>
                  <a:lnTo>
                    <a:pt x="17" y="227"/>
                  </a:lnTo>
                  <a:lnTo>
                    <a:pt x="12" y="227"/>
                  </a:lnTo>
                  <a:lnTo>
                    <a:pt x="6" y="227"/>
                  </a:lnTo>
                  <a:lnTo>
                    <a:pt x="0" y="187"/>
                  </a:lnTo>
                  <a:lnTo>
                    <a:pt x="0" y="148"/>
                  </a:lnTo>
                  <a:lnTo>
                    <a:pt x="0" y="62"/>
                  </a:lnTo>
                  <a:lnTo>
                    <a:pt x="0" y="51"/>
                  </a:lnTo>
                  <a:lnTo>
                    <a:pt x="0" y="34"/>
                  </a:lnTo>
                  <a:lnTo>
                    <a:pt x="6" y="45"/>
                  </a:lnTo>
                  <a:lnTo>
                    <a:pt x="6" y="57"/>
                  </a:lnTo>
                  <a:lnTo>
                    <a:pt x="6" y="40"/>
                  </a:lnTo>
                  <a:lnTo>
                    <a:pt x="6" y="57"/>
                  </a:lnTo>
                  <a:lnTo>
                    <a:pt x="12" y="57"/>
                  </a:lnTo>
                  <a:lnTo>
                    <a:pt x="12" y="0"/>
                  </a:lnTo>
                  <a:lnTo>
                    <a:pt x="12" y="40"/>
                  </a:lnTo>
                  <a:lnTo>
                    <a:pt x="17" y="79"/>
                  </a:lnTo>
                  <a:lnTo>
                    <a:pt x="23" y="113"/>
                  </a:lnTo>
                  <a:lnTo>
                    <a:pt x="29" y="153"/>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1" name="Freeform 4">
              <a:extLst>
                <a:ext uri="{FF2B5EF4-FFF2-40B4-BE49-F238E27FC236}">
                  <a16:creationId xmlns:a16="http://schemas.microsoft.com/office/drawing/2014/main" id="{D0C9985E-B179-42B4-B9B2-93C78C37B40E}"/>
                </a:ext>
              </a:extLst>
            </p:cNvPr>
            <p:cNvSpPr>
              <a:spLocks/>
            </p:cNvSpPr>
            <p:nvPr/>
          </p:nvSpPr>
          <p:spPr bwMode="auto">
            <a:xfrm>
              <a:off x="2833" y="3556"/>
              <a:ext cx="80" cy="193"/>
            </a:xfrm>
            <a:custGeom>
              <a:avLst/>
              <a:gdLst>
                <a:gd name="T0" fmla="*/ 23 w 80"/>
                <a:gd name="T1" fmla="*/ 171 h 193"/>
                <a:gd name="T2" fmla="*/ 12 w 80"/>
                <a:gd name="T3" fmla="*/ 182 h 193"/>
                <a:gd name="T4" fmla="*/ 0 w 80"/>
                <a:gd name="T5" fmla="*/ 193 h 193"/>
                <a:gd name="T6" fmla="*/ 0 w 80"/>
                <a:gd name="T7" fmla="*/ 171 h 193"/>
                <a:gd name="T8" fmla="*/ 6 w 80"/>
                <a:gd name="T9" fmla="*/ 154 h 193"/>
                <a:gd name="T10" fmla="*/ 23 w 80"/>
                <a:gd name="T11" fmla="*/ 108 h 193"/>
                <a:gd name="T12" fmla="*/ 46 w 80"/>
                <a:gd name="T13" fmla="*/ 57 h 193"/>
                <a:gd name="T14" fmla="*/ 74 w 80"/>
                <a:gd name="T15" fmla="*/ 12 h 193"/>
                <a:gd name="T16" fmla="*/ 80 w 80"/>
                <a:gd name="T17" fmla="*/ 0 h 193"/>
                <a:gd name="T18" fmla="*/ 51 w 80"/>
                <a:gd name="T19" fmla="*/ 86 h 193"/>
                <a:gd name="T20" fmla="*/ 23 w 80"/>
                <a:gd name="T21" fmla="*/ 171 h 193"/>
                <a:gd name="T22" fmla="*/ 23 w 80"/>
                <a:gd name="T23" fmla="*/ 17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193">
                  <a:moveTo>
                    <a:pt x="23" y="171"/>
                  </a:moveTo>
                  <a:lnTo>
                    <a:pt x="12" y="182"/>
                  </a:lnTo>
                  <a:lnTo>
                    <a:pt x="0" y="193"/>
                  </a:lnTo>
                  <a:lnTo>
                    <a:pt x="0" y="171"/>
                  </a:lnTo>
                  <a:lnTo>
                    <a:pt x="6" y="154"/>
                  </a:lnTo>
                  <a:lnTo>
                    <a:pt x="23" y="108"/>
                  </a:lnTo>
                  <a:lnTo>
                    <a:pt x="46" y="57"/>
                  </a:lnTo>
                  <a:lnTo>
                    <a:pt x="74" y="12"/>
                  </a:lnTo>
                  <a:lnTo>
                    <a:pt x="80" y="0"/>
                  </a:lnTo>
                  <a:lnTo>
                    <a:pt x="51" y="86"/>
                  </a:lnTo>
                  <a:lnTo>
                    <a:pt x="23" y="171"/>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2" name="Freeform 5">
              <a:extLst>
                <a:ext uri="{FF2B5EF4-FFF2-40B4-BE49-F238E27FC236}">
                  <a16:creationId xmlns:a16="http://schemas.microsoft.com/office/drawing/2014/main" id="{68B5CDAE-E33E-49A7-B417-6DB2C6CC7ACF}"/>
                </a:ext>
              </a:extLst>
            </p:cNvPr>
            <p:cNvSpPr>
              <a:spLocks/>
            </p:cNvSpPr>
            <p:nvPr/>
          </p:nvSpPr>
          <p:spPr bwMode="auto">
            <a:xfrm>
              <a:off x="2515" y="3573"/>
              <a:ext cx="85" cy="171"/>
            </a:xfrm>
            <a:custGeom>
              <a:avLst/>
              <a:gdLst>
                <a:gd name="T0" fmla="*/ 80 w 85"/>
                <a:gd name="T1" fmla="*/ 148 h 171"/>
                <a:gd name="T2" fmla="*/ 85 w 85"/>
                <a:gd name="T3" fmla="*/ 148 h 171"/>
                <a:gd name="T4" fmla="*/ 85 w 85"/>
                <a:gd name="T5" fmla="*/ 148 h 171"/>
                <a:gd name="T6" fmla="*/ 85 w 85"/>
                <a:gd name="T7" fmla="*/ 159 h 171"/>
                <a:gd name="T8" fmla="*/ 85 w 85"/>
                <a:gd name="T9" fmla="*/ 171 h 171"/>
                <a:gd name="T10" fmla="*/ 80 w 85"/>
                <a:gd name="T11" fmla="*/ 171 h 171"/>
                <a:gd name="T12" fmla="*/ 74 w 85"/>
                <a:gd name="T13" fmla="*/ 171 h 171"/>
                <a:gd name="T14" fmla="*/ 51 w 85"/>
                <a:gd name="T15" fmla="*/ 148 h 171"/>
                <a:gd name="T16" fmla="*/ 34 w 85"/>
                <a:gd name="T17" fmla="*/ 114 h 171"/>
                <a:gd name="T18" fmla="*/ 23 w 85"/>
                <a:gd name="T19" fmla="*/ 86 h 171"/>
                <a:gd name="T20" fmla="*/ 12 w 85"/>
                <a:gd name="T21" fmla="*/ 57 h 171"/>
                <a:gd name="T22" fmla="*/ 23 w 85"/>
                <a:gd name="T23" fmla="*/ 80 h 171"/>
                <a:gd name="T24" fmla="*/ 12 w 85"/>
                <a:gd name="T25" fmla="*/ 40 h 171"/>
                <a:gd name="T26" fmla="*/ 0 w 85"/>
                <a:gd name="T27" fmla="*/ 0 h 171"/>
                <a:gd name="T28" fmla="*/ 40 w 85"/>
                <a:gd name="T29" fmla="*/ 74 h 171"/>
                <a:gd name="T30" fmla="*/ 80 w 85"/>
                <a:gd name="T31" fmla="*/ 148 h 171"/>
                <a:gd name="T32" fmla="*/ 80 w 85"/>
                <a:gd name="T33" fmla="*/ 148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71">
                  <a:moveTo>
                    <a:pt x="80" y="148"/>
                  </a:moveTo>
                  <a:lnTo>
                    <a:pt x="85" y="148"/>
                  </a:lnTo>
                  <a:lnTo>
                    <a:pt x="85" y="159"/>
                  </a:lnTo>
                  <a:lnTo>
                    <a:pt x="85" y="171"/>
                  </a:lnTo>
                  <a:lnTo>
                    <a:pt x="80" y="171"/>
                  </a:lnTo>
                  <a:lnTo>
                    <a:pt x="74" y="171"/>
                  </a:lnTo>
                  <a:lnTo>
                    <a:pt x="51" y="148"/>
                  </a:lnTo>
                  <a:lnTo>
                    <a:pt x="34" y="114"/>
                  </a:lnTo>
                  <a:lnTo>
                    <a:pt x="23" y="86"/>
                  </a:lnTo>
                  <a:lnTo>
                    <a:pt x="12" y="57"/>
                  </a:lnTo>
                  <a:lnTo>
                    <a:pt x="23" y="80"/>
                  </a:lnTo>
                  <a:lnTo>
                    <a:pt x="12" y="40"/>
                  </a:lnTo>
                  <a:lnTo>
                    <a:pt x="0" y="0"/>
                  </a:lnTo>
                  <a:lnTo>
                    <a:pt x="40" y="74"/>
                  </a:lnTo>
                  <a:lnTo>
                    <a:pt x="80" y="148"/>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3" name="Freeform 6">
              <a:extLst>
                <a:ext uri="{FF2B5EF4-FFF2-40B4-BE49-F238E27FC236}">
                  <a16:creationId xmlns:a16="http://schemas.microsoft.com/office/drawing/2014/main" id="{C66C1477-2670-4045-B7CA-09177457D9BA}"/>
                </a:ext>
              </a:extLst>
            </p:cNvPr>
            <p:cNvSpPr>
              <a:spLocks/>
            </p:cNvSpPr>
            <p:nvPr/>
          </p:nvSpPr>
          <p:spPr bwMode="auto">
            <a:xfrm>
              <a:off x="2714" y="3619"/>
              <a:ext cx="1" cy="23"/>
            </a:xfrm>
            <a:custGeom>
              <a:avLst/>
              <a:gdLst>
                <a:gd name="T0" fmla="*/ 0 w 1"/>
                <a:gd name="T1" fmla="*/ 0 h 23"/>
                <a:gd name="T2" fmla="*/ 0 w 1"/>
                <a:gd name="T3" fmla="*/ 23 h 23"/>
                <a:gd name="T4" fmla="*/ 0 w 1"/>
                <a:gd name="T5" fmla="*/ 0 h 23"/>
                <a:gd name="T6" fmla="*/ 0 w 1"/>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3">
                  <a:moveTo>
                    <a:pt x="0" y="0"/>
                  </a:moveTo>
                  <a:lnTo>
                    <a:pt x="0" y="23"/>
                  </a:lnTo>
                  <a:lnTo>
                    <a:pt x="0"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4" name="Freeform 7">
              <a:extLst>
                <a:ext uri="{FF2B5EF4-FFF2-40B4-BE49-F238E27FC236}">
                  <a16:creationId xmlns:a16="http://schemas.microsoft.com/office/drawing/2014/main" id="{5AAB70C8-A1AF-43E5-928B-E42E484646DC}"/>
                </a:ext>
              </a:extLst>
            </p:cNvPr>
            <p:cNvSpPr>
              <a:spLocks/>
            </p:cNvSpPr>
            <p:nvPr/>
          </p:nvSpPr>
          <p:spPr bwMode="auto">
            <a:xfrm>
              <a:off x="2890" y="3681"/>
              <a:ext cx="204" cy="165"/>
            </a:xfrm>
            <a:custGeom>
              <a:avLst/>
              <a:gdLst>
                <a:gd name="T0" fmla="*/ 204 w 204"/>
                <a:gd name="T1" fmla="*/ 6 h 165"/>
                <a:gd name="T2" fmla="*/ 125 w 204"/>
                <a:gd name="T3" fmla="*/ 68 h 165"/>
                <a:gd name="T4" fmla="*/ 91 w 204"/>
                <a:gd name="T5" fmla="*/ 103 h 165"/>
                <a:gd name="T6" fmla="*/ 62 w 204"/>
                <a:gd name="T7" fmla="*/ 148 h 165"/>
                <a:gd name="T8" fmla="*/ 34 w 204"/>
                <a:gd name="T9" fmla="*/ 159 h 165"/>
                <a:gd name="T10" fmla="*/ 6 w 204"/>
                <a:gd name="T11" fmla="*/ 165 h 165"/>
                <a:gd name="T12" fmla="*/ 6 w 204"/>
                <a:gd name="T13" fmla="*/ 159 h 165"/>
                <a:gd name="T14" fmla="*/ 6 w 204"/>
                <a:gd name="T15" fmla="*/ 154 h 165"/>
                <a:gd name="T16" fmla="*/ 0 w 204"/>
                <a:gd name="T17" fmla="*/ 154 h 165"/>
                <a:gd name="T18" fmla="*/ 6 w 204"/>
                <a:gd name="T19" fmla="*/ 148 h 165"/>
                <a:gd name="T20" fmla="*/ 11 w 204"/>
                <a:gd name="T21" fmla="*/ 142 h 165"/>
                <a:gd name="T22" fmla="*/ 6 w 204"/>
                <a:gd name="T23" fmla="*/ 131 h 165"/>
                <a:gd name="T24" fmla="*/ 6 w 204"/>
                <a:gd name="T25" fmla="*/ 131 h 165"/>
                <a:gd name="T26" fmla="*/ 0 w 204"/>
                <a:gd name="T27" fmla="*/ 131 h 165"/>
                <a:gd name="T28" fmla="*/ 6 w 204"/>
                <a:gd name="T29" fmla="*/ 125 h 165"/>
                <a:gd name="T30" fmla="*/ 11 w 204"/>
                <a:gd name="T31" fmla="*/ 125 h 165"/>
                <a:gd name="T32" fmla="*/ 17 w 204"/>
                <a:gd name="T33" fmla="*/ 114 h 165"/>
                <a:gd name="T34" fmla="*/ 28 w 204"/>
                <a:gd name="T35" fmla="*/ 114 h 165"/>
                <a:gd name="T36" fmla="*/ 40 w 204"/>
                <a:gd name="T37" fmla="*/ 108 h 165"/>
                <a:gd name="T38" fmla="*/ 80 w 204"/>
                <a:gd name="T39" fmla="*/ 80 h 165"/>
                <a:gd name="T40" fmla="*/ 114 w 204"/>
                <a:gd name="T41" fmla="*/ 51 h 165"/>
                <a:gd name="T42" fmla="*/ 153 w 204"/>
                <a:gd name="T43" fmla="*/ 23 h 165"/>
                <a:gd name="T44" fmla="*/ 193 w 204"/>
                <a:gd name="T45" fmla="*/ 0 h 165"/>
                <a:gd name="T46" fmla="*/ 199 w 204"/>
                <a:gd name="T47" fmla="*/ 0 h 165"/>
                <a:gd name="T48" fmla="*/ 204 w 204"/>
                <a:gd name="T49" fmla="*/ 6 h 165"/>
                <a:gd name="T50" fmla="*/ 204 w 204"/>
                <a:gd name="T51" fmla="*/ 6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165">
                  <a:moveTo>
                    <a:pt x="204" y="6"/>
                  </a:moveTo>
                  <a:lnTo>
                    <a:pt x="125" y="68"/>
                  </a:lnTo>
                  <a:lnTo>
                    <a:pt x="91" y="103"/>
                  </a:lnTo>
                  <a:lnTo>
                    <a:pt x="62" y="148"/>
                  </a:lnTo>
                  <a:lnTo>
                    <a:pt x="34" y="159"/>
                  </a:lnTo>
                  <a:lnTo>
                    <a:pt x="6" y="165"/>
                  </a:lnTo>
                  <a:lnTo>
                    <a:pt x="6" y="159"/>
                  </a:lnTo>
                  <a:lnTo>
                    <a:pt x="6" y="154"/>
                  </a:lnTo>
                  <a:lnTo>
                    <a:pt x="0" y="154"/>
                  </a:lnTo>
                  <a:lnTo>
                    <a:pt x="6" y="148"/>
                  </a:lnTo>
                  <a:lnTo>
                    <a:pt x="11" y="142"/>
                  </a:lnTo>
                  <a:lnTo>
                    <a:pt x="6" y="131"/>
                  </a:lnTo>
                  <a:lnTo>
                    <a:pt x="0" y="131"/>
                  </a:lnTo>
                  <a:lnTo>
                    <a:pt x="6" y="125"/>
                  </a:lnTo>
                  <a:lnTo>
                    <a:pt x="11" y="125"/>
                  </a:lnTo>
                  <a:lnTo>
                    <a:pt x="17" y="114"/>
                  </a:lnTo>
                  <a:lnTo>
                    <a:pt x="28" y="114"/>
                  </a:lnTo>
                  <a:lnTo>
                    <a:pt x="40" y="108"/>
                  </a:lnTo>
                  <a:lnTo>
                    <a:pt x="80" y="80"/>
                  </a:lnTo>
                  <a:lnTo>
                    <a:pt x="114" y="51"/>
                  </a:lnTo>
                  <a:lnTo>
                    <a:pt x="153" y="23"/>
                  </a:lnTo>
                  <a:lnTo>
                    <a:pt x="193" y="0"/>
                  </a:lnTo>
                  <a:lnTo>
                    <a:pt x="199" y="0"/>
                  </a:lnTo>
                  <a:lnTo>
                    <a:pt x="204" y="6"/>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5" name="Freeform 8">
              <a:extLst>
                <a:ext uri="{FF2B5EF4-FFF2-40B4-BE49-F238E27FC236}">
                  <a16:creationId xmlns:a16="http://schemas.microsoft.com/office/drawing/2014/main" id="{167821B0-9527-405B-B31B-F438312EE762}"/>
                </a:ext>
              </a:extLst>
            </p:cNvPr>
            <p:cNvSpPr>
              <a:spLocks/>
            </p:cNvSpPr>
            <p:nvPr/>
          </p:nvSpPr>
          <p:spPr bwMode="auto">
            <a:xfrm>
              <a:off x="2356" y="3738"/>
              <a:ext cx="148" cy="136"/>
            </a:xfrm>
            <a:custGeom>
              <a:avLst/>
              <a:gdLst>
                <a:gd name="T0" fmla="*/ 29 w 148"/>
                <a:gd name="T1" fmla="*/ 23 h 136"/>
                <a:gd name="T2" fmla="*/ 34 w 148"/>
                <a:gd name="T3" fmla="*/ 23 h 136"/>
                <a:gd name="T4" fmla="*/ 74 w 148"/>
                <a:gd name="T5" fmla="*/ 51 h 136"/>
                <a:gd name="T6" fmla="*/ 91 w 148"/>
                <a:gd name="T7" fmla="*/ 68 h 136"/>
                <a:gd name="T8" fmla="*/ 114 w 148"/>
                <a:gd name="T9" fmla="*/ 74 h 136"/>
                <a:gd name="T10" fmla="*/ 131 w 148"/>
                <a:gd name="T11" fmla="*/ 74 h 136"/>
                <a:gd name="T12" fmla="*/ 131 w 148"/>
                <a:gd name="T13" fmla="*/ 80 h 136"/>
                <a:gd name="T14" fmla="*/ 136 w 148"/>
                <a:gd name="T15" fmla="*/ 85 h 136"/>
                <a:gd name="T16" fmla="*/ 142 w 148"/>
                <a:gd name="T17" fmla="*/ 85 h 136"/>
                <a:gd name="T18" fmla="*/ 142 w 148"/>
                <a:gd name="T19" fmla="*/ 91 h 136"/>
                <a:gd name="T20" fmla="*/ 142 w 148"/>
                <a:gd name="T21" fmla="*/ 91 h 136"/>
                <a:gd name="T22" fmla="*/ 136 w 148"/>
                <a:gd name="T23" fmla="*/ 91 h 136"/>
                <a:gd name="T24" fmla="*/ 142 w 148"/>
                <a:gd name="T25" fmla="*/ 97 h 136"/>
                <a:gd name="T26" fmla="*/ 148 w 148"/>
                <a:gd name="T27" fmla="*/ 102 h 136"/>
                <a:gd name="T28" fmla="*/ 142 w 148"/>
                <a:gd name="T29" fmla="*/ 108 h 136"/>
                <a:gd name="T30" fmla="*/ 136 w 148"/>
                <a:gd name="T31" fmla="*/ 108 h 136"/>
                <a:gd name="T32" fmla="*/ 131 w 148"/>
                <a:gd name="T33" fmla="*/ 114 h 136"/>
                <a:gd name="T34" fmla="*/ 131 w 148"/>
                <a:gd name="T35" fmla="*/ 119 h 136"/>
                <a:gd name="T36" fmla="*/ 131 w 148"/>
                <a:gd name="T37" fmla="*/ 136 h 136"/>
                <a:gd name="T38" fmla="*/ 97 w 148"/>
                <a:gd name="T39" fmla="*/ 119 h 136"/>
                <a:gd name="T40" fmla="*/ 68 w 148"/>
                <a:gd name="T41" fmla="*/ 97 h 136"/>
                <a:gd name="T42" fmla="*/ 46 w 148"/>
                <a:gd name="T43" fmla="*/ 68 h 136"/>
                <a:gd name="T44" fmla="*/ 23 w 148"/>
                <a:gd name="T45" fmla="*/ 40 h 136"/>
                <a:gd name="T46" fmla="*/ 34 w 148"/>
                <a:gd name="T47" fmla="*/ 51 h 136"/>
                <a:gd name="T48" fmla="*/ 34 w 148"/>
                <a:gd name="T49" fmla="*/ 51 h 136"/>
                <a:gd name="T50" fmla="*/ 29 w 148"/>
                <a:gd name="T51" fmla="*/ 51 h 136"/>
                <a:gd name="T52" fmla="*/ 40 w 148"/>
                <a:gd name="T53" fmla="*/ 57 h 136"/>
                <a:gd name="T54" fmla="*/ 51 w 148"/>
                <a:gd name="T55" fmla="*/ 63 h 136"/>
                <a:gd name="T56" fmla="*/ 40 w 148"/>
                <a:gd name="T57" fmla="*/ 51 h 136"/>
                <a:gd name="T58" fmla="*/ 29 w 148"/>
                <a:gd name="T59" fmla="*/ 40 h 136"/>
                <a:gd name="T60" fmla="*/ 40 w 148"/>
                <a:gd name="T61" fmla="*/ 46 h 136"/>
                <a:gd name="T62" fmla="*/ 51 w 148"/>
                <a:gd name="T63" fmla="*/ 57 h 136"/>
                <a:gd name="T64" fmla="*/ 40 w 148"/>
                <a:gd name="T65" fmla="*/ 46 h 136"/>
                <a:gd name="T66" fmla="*/ 29 w 148"/>
                <a:gd name="T67" fmla="*/ 28 h 136"/>
                <a:gd name="T68" fmla="*/ 0 w 148"/>
                <a:gd name="T69" fmla="*/ 0 h 136"/>
                <a:gd name="T70" fmla="*/ 17 w 148"/>
                <a:gd name="T71" fmla="*/ 11 h 136"/>
                <a:gd name="T72" fmla="*/ 29 w 148"/>
                <a:gd name="T73" fmla="*/ 23 h 136"/>
                <a:gd name="T74" fmla="*/ 29 w 148"/>
                <a:gd name="T75" fmla="*/ 23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136">
                  <a:moveTo>
                    <a:pt x="29" y="23"/>
                  </a:moveTo>
                  <a:lnTo>
                    <a:pt x="34" y="23"/>
                  </a:lnTo>
                  <a:lnTo>
                    <a:pt x="74" y="51"/>
                  </a:lnTo>
                  <a:lnTo>
                    <a:pt x="91" y="68"/>
                  </a:lnTo>
                  <a:lnTo>
                    <a:pt x="114" y="74"/>
                  </a:lnTo>
                  <a:lnTo>
                    <a:pt x="131" y="74"/>
                  </a:lnTo>
                  <a:lnTo>
                    <a:pt x="131" y="80"/>
                  </a:lnTo>
                  <a:lnTo>
                    <a:pt x="136" y="85"/>
                  </a:lnTo>
                  <a:lnTo>
                    <a:pt x="142" y="85"/>
                  </a:lnTo>
                  <a:lnTo>
                    <a:pt x="142" y="91"/>
                  </a:lnTo>
                  <a:lnTo>
                    <a:pt x="136" y="91"/>
                  </a:lnTo>
                  <a:lnTo>
                    <a:pt x="142" y="97"/>
                  </a:lnTo>
                  <a:lnTo>
                    <a:pt x="148" y="102"/>
                  </a:lnTo>
                  <a:lnTo>
                    <a:pt x="142" y="108"/>
                  </a:lnTo>
                  <a:lnTo>
                    <a:pt x="136" y="108"/>
                  </a:lnTo>
                  <a:lnTo>
                    <a:pt x="131" y="114"/>
                  </a:lnTo>
                  <a:lnTo>
                    <a:pt x="131" y="119"/>
                  </a:lnTo>
                  <a:lnTo>
                    <a:pt x="131" y="136"/>
                  </a:lnTo>
                  <a:lnTo>
                    <a:pt x="97" y="119"/>
                  </a:lnTo>
                  <a:lnTo>
                    <a:pt x="68" y="97"/>
                  </a:lnTo>
                  <a:lnTo>
                    <a:pt x="46" y="68"/>
                  </a:lnTo>
                  <a:lnTo>
                    <a:pt x="23" y="40"/>
                  </a:lnTo>
                  <a:lnTo>
                    <a:pt x="34" y="51"/>
                  </a:lnTo>
                  <a:lnTo>
                    <a:pt x="29" y="51"/>
                  </a:lnTo>
                  <a:lnTo>
                    <a:pt x="40" y="57"/>
                  </a:lnTo>
                  <a:lnTo>
                    <a:pt x="51" y="63"/>
                  </a:lnTo>
                  <a:lnTo>
                    <a:pt x="40" y="51"/>
                  </a:lnTo>
                  <a:lnTo>
                    <a:pt x="29" y="40"/>
                  </a:lnTo>
                  <a:lnTo>
                    <a:pt x="40" y="46"/>
                  </a:lnTo>
                  <a:lnTo>
                    <a:pt x="51" y="57"/>
                  </a:lnTo>
                  <a:lnTo>
                    <a:pt x="40" y="46"/>
                  </a:lnTo>
                  <a:lnTo>
                    <a:pt x="29" y="28"/>
                  </a:lnTo>
                  <a:lnTo>
                    <a:pt x="0" y="0"/>
                  </a:lnTo>
                  <a:lnTo>
                    <a:pt x="17" y="11"/>
                  </a:lnTo>
                  <a:lnTo>
                    <a:pt x="29" y="23"/>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6" name="Freeform 9">
              <a:extLst>
                <a:ext uri="{FF2B5EF4-FFF2-40B4-BE49-F238E27FC236}">
                  <a16:creationId xmlns:a16="http://schemas.microsoft.com/office/drawing/2014/main" id="{294DF664-3D09-4877-9727-551B284E1FD2}"/>
                </a:ext>
              </a:extLst>
            </p:cNvPr>
            <p:cNvSpPr>
              <a:spLocks/>
            </p:cNvSpPr>
            <p:nvPr/>
          </p:nvSpPr>
          <p:spPr bwMode="auto">
            <a:xfrm>
              <a:off x="2475" y="3749"/>
              <a:ext cx="477" cy="506"/>
            </a:xfrm>
            <a:custGeom>
              <a:avLst/>
              <a:gdLst>
                <a:gd name="T0" fmla="*/ 347 w 477"/>
                <a:gd name="T1" fmla="*/ 23 h 506"/>
                <a:gd name="T2" fmla="*/ 250 w 477"/>
                <a:gd name="T3" fmla="*/ 17 h 506"/>
                <a:gd name="T4" fmla="*/ 182 w 477"/>
                <a:gd name="T5" fmla="*/ 52 h 506"/>
                <a:gd name="T6" fmla="*/ 159 w 477"/>
                <a:gd name="T7" fmla="*/ 57 h 506"/>
                <a:gd name="T8" fmla="*/ 137 w 477"/>
                <a:gd name="T9" fmla="*/ 63 h 506"/>
                <a:gd name="T10" fmla="*/ 63 w 477"/>
                <a:gd name="T11" fmla="*/ 159 h 506"/>
                <a:gd name="T12" fmla="*/ 69 w 477"/>
                <a:gd name="T13" fmla="*/ 148 h 506"/>
                <a:gd name="T14" fmla="*/ 69 w 477"/>
                <a:gd name="T15" fmla="*/ 165 h 506"/>
                <a:gd name="T16" fmla="*/ 40 w 477"/>
                <a:gd name="T17" fmla="*/ 216 h 506"/>
                <a:gd name="T18" fmla="*/ 29 w 477"/>
                <a:gd name="T19" fmla="*/ 284 h 506"/>
                <a:gd name="T20" fmla="*/ 29 w 477"/>
                <a:gd name="T21" fmla="*/ 307 h 506"/>
                <a:gd name="T22" fmla="*/ 29 w 477"/>
                <a:gd name="T23" fmla="*/ 318 h 506"/>
                <a:gd name="T24" fmla="*/ 40 w 477"/>
                <a:gd name="T25" fmla="*/ 347 h 506"/>
                <a:gd name="T26" fmla="*/ 74 w 477"/>
                <a:gd name="T27" fmla="*/ 421 h 506"/>
                <a:gd name="T28" fmla="*/ 114 w 477"/>
                <a:gd name="T29" fmla="*/ 443 h 506"/>
                <a:gd name="T30" fmla="*/ 125 w 477"/>
                <a:gd name="T31" fmla="*/ 460 h 506"/>
                <a:gd name="T32" fmla="*/ 194 w 477"/>
                <a:gd name="T33" fmla="*/ 466 h 506"/>
                <a:gd name="T34" fmla="*/ 267 w 477"/>
                <a:gd name="T35" fmla="*/ 460 h 506"/>
                <a:gd name="T36" fmla="*/ 370 w 477"/>
                <a:gd name="T37" fmla="*/ 409 h 506"/>
                <a:gd name="T38" fmla="*/ 438 w 477"/>
                <a:gd name="T39" fmla="*/ 262 h 506"/>
                <a:gd name="T40" fmla="*/ 353 w 477"/>
                <a:gd name="T41" fmla="*/ 103 h 506"/>
                <a:gd name="T42" fmla="*/ 182 w 477"/>
                <a:gd name="T43" fmla="*/ 131 h 506"/>
                <a:gd name="T44" fmla="*/ 137 w 477"/>
                <a:gd name="T45" fmla="*/ 279 h 506"/>
                <a:gd name="T46" fmla="*/ 228 w 477"/>
                <a:gd name="T47" fmla="*/ 358 h 506"/>
                <a:gd name="T48" fmla="*/ 324 w 477"/>
                <a:gd name="T49" fmla="*/ 318 h 506"/>
                <a:gd name="T50" fmla="*/ 313 w 477"/>
                <a:gd name="T51" fmla="*/ 194 h 506"/>
                <a:gd name="T52" fmla="*/ 228 w 477"/>
                <a:gd name="T53" fmla="*/ 199 h 506"/>
                <a:gd name="T54" fmla="*/ 273 w 477"/>
                <a:gd name="T55" fmla="*/ 279 h 506"/>
                <a:gd name="T56" fmla="*/ 267 w 477"/>
                <a:gd name="T57" fmla="*/ 290 h 506"/>
                <a:gd name="T58" fmla="*/ 233 w 477"/>
                <a:gd name="T59" fmla="*/ 176 h 506"/>
                <a:gd name="T60" fmla="*/ 313 w 477"/>
                <a:gd name="T61" fmla="*/ 165 h 506"/>
                <a:gd name="T62" fmla="*/ 370 w 477"/>
                <a:gd name="T63" fmla="*/ 239 h 506"/>
                <a:gd name="T64" fmla="*/ 370 w 477"/>
                <a:gd name="T65" fmla="*/ 313 h 506"/>
                <a:gd name="T66" fmla="*/ 233 w 477"/>
                <a:gd name="T67" fmla="*/ 392 h 506"/>
                <a:gd name="T68" fmla="*/ 125 w 477"/>
                <a:gd name="T69" fmla="*/ 313 h 506"/>
                <a:gd name="T70" fmla="*/ 165 w 477"/>
                <a:gd name="T71" fmla="*/ 131 h 506"/>
                <a:gd name="T72" fmla="*/ 347 w 477"/>
                <a:gd name="T73" fmla="*/ 86 h 506"/>
                <a:gd name="T74" fmla="*/ 477 w 477"/>
                <a:gd name="T75" fmla="*/ 245 h 506"/>
                <a:gd name="T76" fmla="*/ 415 w 477"/>
                <a:gd name="T77" fmla="*/ 438 h 506"/>
                <a:gd name="T78" fmla="*/ 284 w 477"/>
                <a:gd name="T79" fmla="*/ 495 h 506"/>
                <a:gd name="T80" fmla="*/ 205 w 477"/>
                <a:gd name="T81" fmla="*/ 506 h 506"/>
                <a:gd name="T82" fmla="*/ 154 w 477"/>
                <a:gd name="T83" fmla="*/ 500 h 506"/>
                <a:gd name="T84" fmla="*/ 52 w 477"/>
                <a:gd name="T85" fmla="*/ 443 h 506"/>
                <a:gd name="T86" fmla="*/ 12 w 477"/>
                <a:gd name="T87" fmla="*/ 358 h 506"/>
                <a:gd name="T88" fmla="*/ 6 w 477"/>
                <a:gd name="T89" fmla="*/ 330 h 506"/>
                <a:gd name="T90" fmla="*/ 12 w 477"/>
                <a:gd name="T91" fmla="*/ 194 h 506"/>
                <a:gd name="T92" fmla="*/ 23 w 477"/>
                <a:gd name="T93" fmla="*/ 154 h 506"/>
                <a:gd name="T94" fmla="*/ 52 w 477"/>
                <a:gd name="T95" fmla="*/ 114 h 506"/>
                <a:gd name="T96" fmla="*/ 74 w 477"/>
                <a:gd name="T97" fmla="*/ 97 h 506"/>
                <a:gd name="T98" fmla="*/ 74 w 477"/>
                <a:gd name="T99" fmla="*/ 103 h 506"/>
                <a:gd name="T100" fmla="*/ 80 w 477"/>
                <a:gd name="T101" fmla="*/ 97 h 506"/>
                <a:gd name="T102" fmla="*/ 97 w 477"/>
                <a:gd name="T103" fmla="*/ 80 h 506"/>
                <a:gd name="T104" fmla="*/ 97 w 477"/>
                <a:gd name="T105" fmla="*/ 69 h 506"/>
                <a:gd name="T106" fmla="*/ 103 w 477"/>
                <a:gd name="T107" fmla="*/ 63 h 506"/>
                <a:gd name="T108" fmla="*/ 176 w 477"/>
                <a:gd name="T109" fmla="*/ 17 h 506"/>
                <a:gd name="T110" fmla="*/ 250 w 477"/>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7" h="506">
                  <a:moveTo>
                    <a:pt x="250" y="0"/>
                  </a:moveTo>
                  <a:lnTo>
                    <a:pt x="284" y="0"/>
                  </a:lnTo>
                  <a:lnTo>
                    <a:pt x="318" y="6"/>
                  </a:lnTo>
                  <a:lnTo>
                    <a:pt x="347" y="23"/>
                  </a:lnTo>
                  <a:lnTo>
                    <a:pt x="375" y="40"/>
                  </a:lnTo>
                  <a:lnTo>
                    <a:pt x="336" y="29"/>
                  </a:lnTo>
                  <a:lnTo>
                    <a:pt x="290" y="17"/>
                  </a:lnTo>
                  <a:lnTo>
                    <a:pt x="250" y="17"/>
                  </a:lnTo>
                  <a:lnTo>
                    <a:pt x="205" y="29"/>
                  </a:lnTo>
                  <a:lnTo>
                    <a:pt x="194" y="35"/>
                  </a:lnTo>
                  <a:lnTo>
                    <a:pt x="182" y="46"/>
                  </a:lnTo>
                  <a:lnTo>
                    <a:pt x="182" y="52"/>
                  </a:lnTo>
                  <a:lnTo>
                    <a:pt x="176" y="52"/>
                  </a:lnTo>
                  <a:lnTo>
                    <a:pt x="171" y="52"/>
                  </a:lnTo>
                  <a:lnTo>
                    <a:pt x="159" y="57"/>
                  </a:lnTo>
                  <a:lnTo>
                    <a:pt x="148" y="63"/>
                  </a:lnTo>
                  <a:lnTo>
                    <a:pt x="142" y="63"/>
                  </a:lnTo>
                  <a:lnTo>
                    <a:pt x="137" y="63"/>
                  </a:lnTo>
                  <a:lnTo>
                    <a:pt x="86" y="108"/>
                  </a:lnTo>
                  <a:lnTo>
                    <a:pt x="52" y="171"/>
                  </a:lnTo>
                  <a:lnTo>
                    <a:pt x="57" y="165"/>
                  </a:lnTo>
                  <a:lnTo>
                    <a:pt x="63" y="159"/>
                  </a:lnTo>
                  <a:lnTo>
                    <a:pt x="63" y="154"/>
                  </a:lnTo>
                  <a:lnTo>
                    <a:pt x="63" y="159"/>
                  </a:lnTo>
                  <a:lnTo>
                    <a:pt x="69" y="148"/>
                  </a:lnTo>
                  <a:lnTo>
                    <a:pt x="74" y="142"/>
                  </a:lnTo>
                  <a:lnTo>
                    <a:pt x="69" y="154"/>
                  </a:lnTo>
                  <a:lnTo>
                    <a:pt x="69" y="159"/>
                  </a:lnTo>
                  <a:lnTo>
                    <a:pt x="69" y="165"/>
                  </a:lnTo>
                  <a:lnTo>
                    <a:pt x="46" y="199"/>
                  </a:lnTo>
                  <a:lnTo>
                    <a:pt x="40" y="205"/>
                  </a:lnTo>
                  <a:lnTo>
                    <a:pt x="40" y="216"/>
                  </a:lnTo>
                  <a:lnTo>
                    <a:pt x="35" y="233"/>
                  </a:lnTo>
                  <a:lnTo>
                    <a:pt x="29" y="250"/>
                  </a:lnTo>
                  <a:lnTo>
                    <a:pt x="29" y="262"/>
                  </a:lnTo>
                  <a:lnTo>
                    <a:pt x="29" y="284"/>
                  </a:lnTo>
                  <a:lnTo>
                    <a:pt x="29" y="301"/>
                  </a:lnTo>
                  <a:lnTo>
                    <a:pt x="29" y="307"/>
                  </a:lnTo>
                  <a:lnTo>
                    <a:pt x="29" y="313"/>
                  </a:lnTo>
                  <a:lnTo>
                    <a:pt x="29" y="318"/>
                  </a:lnTo>
                  <a:lnTo>
                    <a:pt x="35" y="324"/>
                  </a:lnTo>
                  <a:lnTo>
                    <a:pt x="40" y="336"/>
                  </a:lnTo>
                  <a:lnTo>
                    <a:pt x="40" y="347"/>
                  </a:lnTo>
                  <a:lnTo>
                    <a:pt x="46" y="353"/>
                  </a:lnTo>
                  <a:lnTo>
                    <a:pt x="46" y="364"/>
                  </a:lnTo>
                  <a:lnTo>
                    <a:pt x="57" y="392"/>
                  </a:lnTo>
                  <a:lnTo>
                    <a:pt x="74" y="421"/>
                  </a:lnTo>
                  <a:lnTo>
                    <a:pt x="91" y="438"/>
                  </a:lnTo>
                  <a:lnTo>
                    <a:pt x="103" y="443"/>
                  </a:lnTo>
                  <a:lnTo>
                    <a:pt x="108" y="443"/>
                  </a:lnTo>
                  <a:lnTo>
                    <a:pt x="114" y="443"/>
                  </a:lnTo>
                  <a:lnTo>
                    <a:pt x="120" y="449"/>
                  </a:lnTo>
                  <a:lnTo>
                    <a:pt x="125" y="455"/>
                  </a:lnTo>
                  <a:lnTo>
                    <a:pt x="125" y="460"/>
                  </a:lnTo>
                  <a:lnTo>
                    <a:pt x="137" y="460"/>
                  </a:lnTo>
                  <a:lnTo>
                    <a:pt x="148" y="466"/>
                  </a:lnTo>
                  <a:lnTo>
                    <a:pt x="165" y="466"/>
                  </a:lnTo>
                  <a:lnTo>
                    <a:pt x="194" y="466"/>
                  </a:lnTo>
                  <a:lnTo>
                    <a:pt x="216" y="466"/>
                  </a:lnTo>
                  <a:lnTo>
                    <a:pt x="233" y="466"/>
                  </a:lnTo>
                  <a:lnTo>
                    <a:pt x="250" y="460"/>
                  </a:lnTo>
                  <a:lnTo>
                    <a:pt x="267" y="460"/>
                  </a:lnTo>
                  <a:lnTo>
                    <a:pt x="290" y="455"/>
                  </a:lnTo>
                  <a:lnTo>
                    <a:pt x="313" y="449"/>
                  </a:lnTo>
                  <a:lnTo>
                    <a:pt x="353" y="426"/>
                  </a:lnTo>
                  <a:lnTo>
                    <a:pt x="370" y="409"/>
                  </a:lnTo>
                  <a:lnTo>
                    <a:pt x="387" y="392"/>
                  </a:lnTo>
                  <a:lnTo>
                    <a:pt x="415" y="353"/>
                  </a:lnTo>
                  <a:lnTo>
                    <a:pt x="426" y="307"/>
                  </a:lnTo>
                  <a:lnTo>
                    <a:pt x="438" y="262"/>
                  </a:lnTo>
                  <a:lnTo>
                    <a:pt x="432" y="211"/>
                  </a:lnTo>
                  <a:lnTo>
                    <a:pt x="415" y="171"/>
                  </a:lnTo>
                  <a:lnTo>
                    <a:pt x="387" y="131"/>
                  </a:lnTo>
                  <a:lnTo>
                    <a:pt x="353" y="103"/>
                  </a:lnTo>
                  <a:lnTo>
                    <a:pt x="307" y="91"/>
                  </a:lnTo>
                  <a:lnTo>
                    <a:pt x="262" y="91"/>
                  </a:lnTo>
                  <a:lnTo>
                    <a:pt x="222" y="108"/>
                  </a:lnTo>
                  <a:lnTo>
                    <a:pt x="182" y="131"/>
                  </a:lnTo>
                  <a:lnTo>
                    <a:pt x="154" y="171"/>
                  </a:lnTo>
                  <a:lnTo>
                    <a:pt x="142" y="199"/>
                  </a:lnTo>
                  <a:lnTo>
                    <a:pt x="137" y="239"/>
                  </a:lnTo>
                  <a:lnTo>
                    <a:pt x="137" y="279"/>
                  </a:lnTo>
                  <a:lnTo>
                    <a:pt x="148" y="313"/>
                  </a:lnTo>
                  <a:lnTo>
                    <a:pt x="171" y="336"/>
                  </a:lnTo>
                  <a:lnTo>
                    <a:pt x="199" y="353"/>
                  </a:lnTo>
                  <a:lnTo>
                    <a:pt x="228" y="358"/>
                  </a:lnTo>
                  <a:lnTo>
                    <a:pt x="262" y="358"/>
                  </a:lnTo>
                  <a:lnTo>
                    <a:pt x="296" y="347"/>
                  </a:lnTo>
                  <a:lnTo>
                    <a:pt x="313" y="336"/>
                  </a:lnTo>
                  <a:lnTo>
                    <a:pt x="324" y="318"/>
                  </a:lnTo>
                  <a:lnTo>
                    <a:pt x="336" y="290"/>
                  </a:lnTo>
                  <a:lnTo>
                    <a:pt x="336" y="262"/>
                  </a:lnTo>
                  <a:lnTo>
                    <a:pt x="324" y="205"/>
                  </a:lnTo>
                  <a:lnTo>
                    <a:pt x="313" y="194"/>
                  </a:lnTo>
                  <a:lnTo>
                    <a:pt x="296" y="182"/>
                  </a:lnTo>
                  <a:lnTo>
                    <a:pt x="262" y="182"/>
                  </a:lnTo>
                  <a:lnTo>
                    <a:pt x="245" y="188"/>
                  </a:lnTo>
                  <a:lnTo>
                    <a:pt x="228" y="199"/>
                  </a:lnTo>
                  <a:lnTo>
                    <a:pt x="233" y="239"/>
                  </a:lnTo>
                  <a:lnTo>
                    <a:pt x="239" y="256"/>
                  </a:lnTo>
                  <a:lnTo>
                    <a:pt x="256" y="273"/>
                  </a:lnTo>
                  <a:lnTo>
                    <a:pt x="273" y="279"/>
                  </a:lnTo>
                  <a:lnTo>
                    <a:pt x="284" y="279"/>
                  </a:lnTo>
                  <a:lnTo>
                    <a:pt x="284" y="284"/>
                  </a:lnTo>
                  <a:lnTo>
                    <a:pt x="279" y="284"/>
                  </a:lnTo>
                  <a:lnTo>
                    <a:pt x="267" y="290"/>
                  </a:lnTo>
                  <a:lnTo>
                    <a:pt x="245" y="279"/>
                  </a:lnTo>
                  <a:lnTo>
                    <a:pt x="228" y="250"/>
                  </a:lnTo>
                  <a:lnTo>
                    <a:pt x="222" y="194"/>
                  </a:lnTo>
                  <a:lnTo>
                    <a:pt x="233" y="176"/>
                  </a:lnTo>
                  <a:lnTo>
                    <a:pt x="250" y="165"/>
                  </a:lnTo>
                  <a:lnTo>
                    <a:pt x="273" y="159"/>
                  </a:lnTo>
                  <a:lnTo>
                    <a:pt x="290" y="159"/>
                  </a:lnTo>
                  <a:lnTo>
                    <a:pt x="313" y="165"/>
                  </a:lnTo>
                  <a:lnTo>
                    <a:pt x="330" y="171"/>
                  </a:lnTo>
                  <a:lnTo>
                    <a:pt x="364" y="199"/>
                  </a:lnTo>
                  <a:lnTo>
                    <a:pt x="370" y="228"/>
                  </a:lnTo>
                  <a:lnTo>
                    <a:pt x="370" y="239"/>
                  </a:lnTo>
                  <a:lnTo>
                    <a:pt x="370" y="256"/>
                  </a:lnTo>
                  <a:lnTo>
                    <a:pt x="375" y="267"/>
                  </a:lnTo>
                  <a:lnTo>
                    <a:pt x="375" y="284"/>
                  </a:lnTo>
                  <a:lnTo>
                    <a:pt x="370" y="313"/>
                  </a:lnTo>
                  <a:lnTo>
                    <a:pt x="347" y="353"/>
                  </a:lnTo>
                  <a:lnTo>
                    <a:pt x="318" y="387"/>
                  </a:lnTo>
                  <a:lnTo>
                    <a:pt x="262" y="392"/>
                  </a:lnTo>
                  <a:lnTo>
                    <a:pt x="233" y="392"/>
                  </a:lnTo>
                  <a:lnTo>
                    <a:pt x="205" y="387"/>
                  </a:lnTo>
                  <a:lnTo>
                    <a:pt x="171" y="370"/>
                  </a:lnTo>
                  <a:lnTo>
                    <a:pt x="142" y="347"/>
                  </a:lnTo>
                  <a:lnTo>
                    <a:pt x="125" y="313"/>
                  </a:lnTo>
                  <a:lnTo>
                    <a:pt x="114" y="279"/>
                  </a:lnTo>
                  <a:lnTo>
                    <a:pt x="114" y="228"/>
                  </a:lnTo>
                  <a:lnTo>
                    <a:pt x="131" y="176"/>
                  </a:lnTo>
                  <a:lnTo>
                    <a:pt x="165" y="131"/>
                  </a:lnTo>
                  <a:lnTo>
                    <a:pt x="205" y="97"/>
                  </a:lnTo>
                  <a:lnTo>
                    <a:pt x="250" y="74"/>
                  </a:lnTo>
                  <a:lnTo>
                    <a:pt x="301" y="74"/>
                  </a:lnTo>
                  <a:lnTo>
                    <a:pt x="347" y="86"/>
                  </a:lnTo>
                  <a:lnTo>
                    <a:pt x="392" y="108"/>
                  </a:lnTo>
                  <a:lnTo>
                    <a:pt x="432" y="148"/>
                  </a:lnTo>
                  <a:lnTo>
                    <a:pt x="460" y="194"/>
                  </a:lnTo>
                  <a:lnTo>
                    <a:pt x="477" y="245"/>
                  </a:lnTo>
                  <a:lnTo>
                    <a:pt x="477" y="301"/>
                  </a:lnTo>
                  <a:lnTo>
                    <a:pt x="472" y="353"/>
                  </a:lnTo>
                  <a:lnTo>
                    <a:pt x="449" y="398"/>
                  </a:lnTo>
                  <a:lnTo>
                    <a:pt x="415" y="438"/>
                  </a:lnTo>
                  <a:lnTo>
                    <a:pt x="370" y="466"/>
                  </a:lnTo>
                  <a:lnTo>
                    <a:pt x="330" y="483"/>
                  </a:lnTo>
                  <a:lnTo>
                    <a:pt x="307" y="495"/>
                  </a:lnTo>
                  <a:lnTo>
                    <a:pt x="284" y="495"/>
                  </a:lnTo>
                  <a:lnTo>
                    <a:pt x="250" y="495"/>
                  </a:lnTo>
                  <a:lnTo>
                    <a:pt x="211" y="495"/>
                  </a:lnTo>
                  <a:lnTo>
                    <a:pt x="199" y="500"/>
                  </a:lnTo>
                  <a:lnTo>
                    <a:pt x="205" y="506"/>
                  </a:lnTo>
                  <a:lnTo>
                    <a:pt x="211" y="500"/>
                  </a:lnTo>
                  <a:lnTo>
                    <a:pt x="216" y="500"/>
                  </a:lnTo>
                  <a:lnTo>
                    <a:pt x="188" y="500"/>
                  </a:lnTo>
                  <a:lnTo>
                    <a:pt x="154" y="500"/>
                  </a:lnTo>
                  <a:lnTo>
                    <a:pt x="97" y="477"/>
                  </a:lnTo>
                  <a:lnTo>
                    <a:pt x="86" y="466"/>
                  </a:lnTo>
                  <a:lnTo>
                    <a:pt x="74" y="460"/>
                  </a:lnTo>
                  <a:lnTo>
                    <a:pt x="52" y="443"/>
                  </a:lnTo>
                  <a:lnTo>
                    <a:pt x="35" y="421"/>
                  </a:lnTo>
                  <a:lnTo>
                    <a:pt x="6" y="358"/>
                  </a:lnTo>
                  <a:lnTo>
                    <a:pt x="6" y="347"/>
                  </a:lnTo>
                  <a:lnTo>
                    <a:pt x="12" y="358"/>
                  </a:lnTo>
                  <a:lnTo>
                    <a:pt x="12" y="364"/>
                  </a:lnTo>
                  <a:lnTo>
                    <a:pt x="12" y="358"/>
                  </a:lnTo>
                  <a:lnTo>
                    <a:pt x="12" y="347"/>
                  </a:lnTo>
                  <a:lnTo>
                    <a:pt x="6" y="330"/>
                  </a:lnTo>
                  <a:lnTo>
                    <a:pt x="0" y="301"/>
                  </a:lnTo>
                  <a:lnTo>
                    <a:pt x="0" y="267"/>
                  </a:lnTo>
                  <a:lnTo>
                    <a:pt x="6" y="205"/>
                  </a:lnTo>
                  <a:lnTo>
                    <a:pt x="12" y="194"/>
                  </a:lnTo>
                  <a:lnTo>
                    <a:pt x="12" y="188"/>
                  </a:lnTo>
                  <a:lnTo>
                    <a:pt x="12" y="182"/>
                  </a:lnTo>
                  <a:lnTo>
                    <a:pt x="17" y="165"/>
                  </a:lnTo>
                  <a:lnTo>
                    <a:pt x="23" y="154"/>
                  </a:lnTo>
                  <a:lnTo>
                    <a:pt x="29" y="154"/>
                  </a:lnTo>
                  <a:lnTo>
                    <a:pt x="29" y="148"/>
                  </a:lnTo>
                  <a:lnTo>
                    <a:pt x="35" y="137"/>
                  </a:lnTo>
                  <a:lnTo>
                    <a:pt x="52" y="114"/>
                  </a:lnTo>
                  <a:lnTo>
                    <a:pt x="63" y="91"/>
                  </a:lnTo>
                  <a:lnTo>
                    <a:pt x="74" y="91"/>
                  </a:lnTo>
                  <a:lnTo>
                    <a:pt x="80" y="91"/>
                  </a:lnTo>
                  <a:lnTo>
                    <a:pt x="74" y="97"/>
                  </a:lnTo>
                  <a:lnTo>
                    <a:pt x="69" y="97"/>
                  </a:lnTo>
                  <a:lnTo>
                    <a:pt x="74" y="103"/>
                  </a:lnTo>
                  <a:lnTo>
                    <a:pt x="80" y="103"/>
                  </a:lnTo>
                  <a:lnTo>
                    <a:pt x="80" y="97"/>
                  </a:lnTo>
                  <a:lnTo>
                    <a:pt x="86" y="91"/>
                  </a:lnTo>
                  <a:lnTo>
                    <a:pt x="91" y="86"/>
                  </a:lnTo>
                  <a:lnTo>
                    <a:pt x="97" y="80"/>
                  </a:lnTo>
                  <a:lnTo>
                    <a:pt x="91" y="80"/>
                  </a:lnTo>
                  <a:lnTo>
                    <a:pt x="97" y="80"/>
                  </a:lnTo>
                  <a:lnTo>
                    <a:pt x="91" y="74"/>
                  </a:lnTo>
                  <a:lnTo>
                    <a:pt x="97" y="69"/>
                  </a:lnTo>
                  <a:lnTo>
                    <a:pt x="103" y="69"/>
                  </a:lnTo>
                  <a:lnTo>
                    <a:pt x="108" y="69"/>
                  </a:lnTo>
                  <a:lnTo>
                    <a:pt x="103" y="63"/>
                  </a:lnTo>
                  <a:lnTo>
                    <a:pt x="120" y="52"/>
                  </a:lnTo>
                  <a:lnTo>
                    <a:pt x="142" y="35"/>
                  </a:lnTo>
                  <a:lnTo>
                    <a:pt x="159" y="23"/>
                  </a:lnTo>
                  <a:lnTo>
                    <a:pt x="176" y="17"/>
                  </a:lnTo>
                  <a:lnTo>
                    <a:pt x="194" y="6"/>
                  </a:lnTo>
                  <a:lnTo>
                    <a:pt x="211" y="0"/>
                  </a:lnTo>
                  <a:lnTo>
                    <a:pt x="250"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10">
              <a:extLst>
                <a:ext uri="{FF2B5EF4-FFF2-40B4-BE49-F238E27FC236}">
                  <a16:creationId xmlns:a16="http://schemas.microsoft.com/office/drawing/2014/main" id="{8255E915-9AF0-4DF3-ACF1-376467F4CD7C}"/>
                </a:ext>
              </a:extLst>
            </p:cNvPr>
            <p:cNvSpPr>
              <a:spLocks/>
            </p:cNvSpPr>
            <p:nvPr/>
          </p:nvSpPr>
          <p:spPr bwMode="auto">
            <a:xfrm>
              <a:off x="2691" y="3761"/>
              <a:ext cx="17" cy="5"/>
            </a:xfrm>
            <a:custGeom>
              <a:avLst/>
              <a:gdLst>
                <a:gd name="T0" fmla="*/ 17 w 17"/>
                <a:gd name="T1" fmla="*/ 0 h 5"/>
                <a:gd name="T2" fmla="*/ 12 w 17"/>
                <a:gd name="T3" fmla="*/ 5 h 5"/>
                <a:gd name="T4" fmla="*/ 0 w 17"/>
                <a:gd name="T5" fmla="*/ 5 h 5"/>
                <a:gd name="T6" fmla="*/ 12 w 17"/>
                <a:gd name="T7" fmla="*/ 0 h 5"/>
                <a:gd name="T8" fmla="*/ 17 w 17"/>
                <a:gd name="T9" fmla="*/ 0 h 5"/>
                <a:gd name="T10" fmla="*/ 17 w 1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
                  <a:moveTo>
                    <a:pt x="17" y="0"/>
                  </a:moveTo>
                  <a:lnTo>
                    <a:pt x="12" y="5"/>
                  </a:lnTo>
                  <a:lnTo>
                    <a:pt x="0" y="5"/>
                  </a:lnTo>
                  <a:lnTo>
                    <a:pt x="12" y="0"/>
                  </a:lnTo>
                  <a:lnTo>
                    <a:pt x="17"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8" name="Freeform 11">
              <a:extLst>
                <a:ext uri="{FF2B5EF4-FFF2-40B4-BE49-F238E27FC236}">
                  <a16:creationId xmlns:a16="http://schemas.microsoft.com/office/drawing/2014/main" id="{7E21C92A-D02E-436D-8772-03F27A9711D0}"/>
                </a:ext>
              </a:extLst>
            </p:cNvPr>
            <p:cNvSpPr>
              <a:spLocks/>
            </p:cNvSpPr>
            <p:nvPr/>
          </p:nvSpPr>
          <p:spPr bwMode="auto">
            <a:xfrm>
              <a:off x="2578" y="3823"/>
              <a:ext cx="5" cy="6"/>
            </a:xfrm>
            <a:custGeom>
              <a:avLst/>
              <a:gdLst>
                <a:gd name="T0" fmla="*/ 5 w 5"/>
                <a:gd name="T1" fmla="*/ 0 h 6"/>
                <a:gd name="T2" fmla="*/ 0 w 5"/>
                <a:gd name="T3" fmla="*/ 6 h 6"/>
                <a:gd name="T4" fmla="*/ 5 w 5"/>
                <a:gd name="T5" fmla="*/ 0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0" y="6"/>
                  </a:lnTo>
                  <a:lnTo>
                    <a:pt x="5"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9" name="Freeform 12">
              <a:extLst>
                <a:ext uri="{FF2B5EF4-FFF2-40B4-BE49-F238E27FC236}">
                  <a16:creationId xmlns:a16="http://schemas.microsoft.com/office/drawing/2014/main" id="{86149557-D50D-47F3-A0BA-EA86FFABD99A}"/>
                </a:ext>
              </a:extLst>
            </p:cNvPr>
            <p:cNvSpPr>
              <a:spLocks/>
            </p:cNvSpPr>
            <p:nvPr/>
          </p:nvSpPr>
          <p:spPr bwMode="auto">
            <a:xfrm>
              <a:off x="2561" y="3835"/>
              <a:ext cx="5" cy="1"/>
            </a:xfrm>
            <a:custGeom>
              <a:avLst/>
              <a:gdLst>
                <a:gd name="T0" fmla="*/ 5 w 5"/>
                <a:gd name="T1" fmla="*/ 0 h 1"/>
                <a:gd name="T2" fmla="*/ 0 w 5"/>
                <a:gd name="T3" fmla="*/ 0 h 1"/>
                <a:gd name="T4" fmla="*/ 5 w 5"/>
                <a:gd name="T5" fmla="*/ 0 h 1"/>
                <a:gd name="T6" fmla="*/ 5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0" y="0"/>
                  </a:lnTo>
                  <a:lnTo>
                    <a:pt x="5"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0" name="Freeform 13">
              <a:extLst>
                <a:ext uri="{FF2B5EF4-FFF2-40B4-BE49-F238E27FC236}">
                  <a16:creationId xmlns:a16="http://schemas.microsoft.com/office/drawing/2014/main" id="{7C5323C2-2724-41AD-B2BE-0F1990D557EF}"/>
                </a:ext>
              </a:extLst>
            </p:cNvPr>
            <p:cNvSpPr>
              <a:spLocks/>
            </p:cNvSpPr>
            <p:nvPr/>
          </p:nvSpPr>
          <p:spPr bwMode="auto">
            <a:xfrm>
              <a:off x="2538" y="3846"/>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1" name="Freeform 14">
              <a:extLst>
                <a:ext uri="{FF2B5EF4-FFF2-40B4-BE49-F238E27FC236}">
                  <a16:creationId xmlns:a16="http://schemas.microsoft.com/office/drawing/2014/main" id="{A4281E2D-DBFA-41AD-9FA5-94B29D2F7090}"/>
                </a:ext>
              </a:extLst>
            </p:cNvPr>
            <p:cNvSpPr>
              <a:spLocks/>
            </p:cNvSpPr>
            <p:nvPr/>
          </p:nvSpPr>
          <p:spPr bwMode="auto">
            <a:xfrm>
              <a:off x="2498" y="3869"/>
              <a:ext cx="1" cy="5"/>
            </a:xfrm>
            <a:custGeom>
              <a:avLst/>
              <a:gdLst>
                <a:gd name="T0" fmla="*/ 0 w 1"/>
                <a:gd name="T1" fmla="*/ 0 h 5"/>
                <a:gd name="T2" fmla="*/ 0 w 1"/>
                <a:gd name="T3" fmla="*/ 5 h 5"/>
                <a:gd name="T4" fmla="*/ 0 w 1"/>
                <a:gd name="T5" fmla="*/ 0 h 5"/>
                <a:gd name="T6" fmla="*/ 0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0" y="0"/>
                  </a:moveTo>
                  <a:lnTo>
                    <a:pt x="0" y="5"/>
                  </a:lnTo>
                  <a:lnTo>
                    <a:pt x="0"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2" name="Freeform 15">
              <a:extLst>
                <a:ext uri="{FF2B5EF4-FFF2-40B4-BE49-F238E27FC236}">
                  <a16:creationId xmlns:a16="http://schemas.microsoft.com/office/drawing/2014/main" id="{CBE1AF60-BC56-4CB4-9DF9-6AB2874B0B32}"/>
                </a:ext>
              </a:extLst>
            </p:cNvPr>
            <p:cNvSpPr>
              <a:spLocks/>
            </p:cNvSpPr>
            <p:nvPr/>
          </p:nvSpPr>
          <p:spPr bwMode="auto">
            <a:xfrm>
              <a:off x="2958" y="3874"/>
              <a:ext cx="193" cy="63"/>
            </a:xfrm>
            <a:custGeom>
              <a:avLst/>
              <a:gdLst>
                <a:gd name="T0" fmla="*/ 193 w 193"/>
                <a:gd name="T1" fmla="*/ 0 h 63"/>
                <a:gd name="T2" fmla="*/ 193 w 193"/>
                <a:gd name="T3" fmla="*/ 6 h 63"/>
                <a:gd name="T4" fmla="*/ 193 w 193"/>
                <a:gd name="T5" fmla="*/ 6 h 63"/>
                <a:gd name="T6" fmla="*/ 108 w 193"/>
                <a:gd name="T7" fmla="*/ 34 h 63"/>
                <a:gd name="T8" fmla="*/ 63 w 193"/>
                <a:gd name="T9" fmla="*/ 51 h 63"/>
                <a:gd name="T10" fmla="*/ 17 w 193"/>
                <a:gd name="T11" fmla="*/ 63 h 63"/>
                <a:gd name="T12" fmla="*/ 12 w 193"/>
                <a:gd name="T13" fmla="*/ 63 h 63"/>
                <a:gd name="T14" fmla="*/ 6 w 193"/>
                <a:gd name="T15" fmla="*/ 57 h 63"/>
                <a:gd name="T16" fmla="*/ 12 w 193"/>
                <a:gd name="T17" fmla="*/ 51 h 63"/>
                <a:gd name="T18" fmla="*/ 17 w 193"/>
                <a:gd name="T19" fmla="*/ 40 h 63"/>
                <a:gd name="T20" fmla="*/ 6 w 193"/>
                <a:gd name="T21" fmla="*/ 40 h 63"/>
                <a:gd name="T22" fmla="*/ 0 w 193"/>
                <a:gd name="T23" fmla="*/ 34 h 63"/>
                <a:gd name="T24" fmla="*/ 0 w 193"/>
                <a:gd name="T25" fmla="*/ 34 h 63"/>
                <a:gd name="T26" fmla="*/ 23 w 193"/>
                <a:gd name="T27" fmla="*/ 29 h 63"/>
                <a:gd name="T28" fmla="*/ 40 w 193"/>
                <a:gd name="T29" fmla="*/ 17 h 63"/>
                <a:gd name="T30" fmla="*/ 108 w 193"/>
                <a:gd name="T31" fmla="*/ 12 h 63"/>
                <a:gd name="T32" fmla="*/ 176 w 193"/>
                <a:gd name="T33" fmla="*/ 0 h 63"/>
                <a:gd name="T34" fmla="*/ 193 w 193"/>
                <a:gd name="T35" fmla="*/ 0 h 63"/>
                <a:gd name="T36" fmla="*/ 193 w 193"/>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 h="63">
                  <a:moveTo>
                    <a:pt x="193" y="0"/>
                  </a:moveTo>
                  <a:lnTo>
                    <a:pt x="193" y="6"/>
                  </a:lnTo>
                  <a:lnTo>
                    <a:pt x="108" y="34"/>
                  </a:lnTo>
                  <a:lnTo>
                    <a:pt x="63" y="51"/>
                  </a:lnTo>
                  <a:lnTo>
                    <a:pt x="17" y="63"/>
                  </a:lnTo>
                  <a:lnTo>
                    <a:pt x="12" y="63"/>
                  </a:lnTo>
                  <a:lnTo>
                    <a:pt x="6" y="57"/>
                  </a:lnTo>
                  <a:lnTo>
                    <a:pt x="12" y="51"/>
                  </a:lnTo>
                  <a:lnTo>
                    <a:pt x="17" y="40"/>
                  </a:lnTo>
                  <a:lnTo>
                    <a:pt x="6" y="40"/>
                  </a:lnTo>
                  <a:lnTo>
                    <a:pt x="0" y="34"/>
                  </a:lnTo>
                  <a:lnTo>
                    <a:pt x="23" y="29"/>
                  </a:lnTo>
                  <a:lnTo>
                    <a:pt x="40" y="17"/>
                  </a:lnTo>
                  <a:lnTo>
                    <a:pt x="108" y="12"/>
                  </a:lnTo>
                  <a:lnTo>
                    <a:pt x="176" y="0"/>
                  </a:lnTo>
                  <a:lnTo>
                    <a:pt x="193"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3" name="Freeform 16">
              <a:extLst>
                <a:ext uri="{FF2B5EF4-FFF2-40B4-BE49-F238E27FC236}">
                  <a16:creationId xmlns:a16="http://schemas.microsoft.com/office/drawing/2014/main" id="{1A2CBB1A-4AE8-40EB-9B90-3CFA752A1C70}"/>
                </a:ext>
              </a:extLst>
            </p:cNvPr>
            <p:cNvSpPr>
              <a:spLocks/>
            </p:cNvSpPr>
            <p:nvPr/>
          </p:nvSpPr>
          <p:spPr bwMode="auto">
            <a:xfrm>
              <a:off x="2214" y="3914"/>
              <a:ext cx="250" cy="57"/>
            </a:xfrm>
            <a:custGeom>
              <a:avLst/>
              <a:gdLst>
                <a:gd name="T0" fmla="*/ 97 w 250"/>
                <a:gd name="T1" fmla="*/ 17 h 57"/>
                <a:gd name="T2" fmla="*/ 154 w 250"/>
                <a:gd name="T3" fmla="*/ 23 h 57"/>
                <a:gd name="T4" fmla="*/ 210 w 250"/>
                <a:gd name="T5" fmla="*/ 23 h 57"/>
                <a:gd name="T6" fmla="*/ 216 w 250"/>
                <a:gd name="T7" fmla="*/ 17 h 57"/>
                <a:gd name="T8" fmla="*/ 222 w 250"/>
                <a:gd name="T9" fmla="*/ 17 h 57"/>
                <a:gd name="T10" fmla="*/ 227 w 250"/>
                <a:gd name="T11" fmla="*/ 17 h 57"/>
                <a:gd name="T12" fmla="*/ 227 w 250"/>
                <a:gd name="T13" fmla="*/ 11 h 57"/>
                <a:gd name="T14" fmla="*/ 233 w 250"/>
                <a:gd name="T15" fmla="*/ 17 h 57"/>
                <a:gd name="T16" fmla="*/ 233 w 250"/>
                <a:gd name="T17" fmla="*/ 23 h 57"/>
                <a:gd name="T18" fmla="*/ 233 w 250"/>
                <a:gd name="T19" fmla="*/ 23 h 57"/>
                <a:gd name="T20" fmla="*/ 233 w 250"/>
                <a:gd name="T21" fmla="*/ 29 h 57"/>
                <a:gd name="T22" fmla="*/ 244 w 250"/>
                <a:gd name="T23" fmla="*/ 34 h 57"/>
                <a:gd name="T24" fmla="*/ 250 w 250"/>
                <a:gd name="T25" fmla="*/ 40 h 57"/>
                <a:gd name="T26" fmla="*/ 244 w 250"/>
                <a:gd name="T27" fmla="*/ 46 h 57"/>
                <a:gd name="T28" fmla="*/ 244 w 250"/>
                <a:gd name="T29" fmla="*/ 46 h 57"/>
                <a:gd name="T30" fmla="*/ 244 w 250"/>
                <a:gd name="T31" fmla="*/ 51 h 57"/>
                <a:gd name="T32" fmla="*/ 199 w 250"/>
                <a:gd name="T33" fmla="*/ 57 h 57"/>
                <a:gd name="T34" fmla="*/ 159 w 250"/>
                <a:gd name="T35" fmla="*/ 57 h 57"/>
                <a:gd name="T36" fmla="*/ 108 w 250"/>
                <a:gd name="T37" fmla="*/ 46 h 57"/>
                <a:gd name="T38" fmla="*/ 63 w 250"/>
                <a:gd name="T39" fmla="*/ 34 h 57"/>
                <a:gd name="T40" fmla="*/ 80 w 250"/>
                <a:gd name="T41" fmla="*/ 34 h 57"/>
                <a:gd name="T42" fmla="*/ 97 w 250"/>
                <a:gd name="T43" fmla="*/ 34 h 57"/>
                <a:gd name="T44" fmla="*/ 46 w 250"/>
                <a:gd name="T45" fmla="*/ 17 h 57"/>
                <a:gd name="T46" fmla="*/ 0 w 250"/>
                <a:gd name="T47" fmla="*/ 0 h 57"/>
                <a:gd name="T48" fmla="*/ 97 w 250"/>
                <a:gd name="T49" fmla="*/ 17 h 57"/>
                <a:gd name="T50" fmla="*/ 97 w 250"/>
                <a:gd name="T51" fmla="*/ 1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57">
                  <a:moveTo>
                    <a:pt x="97" y="17"/>
                  </a:moveTo>
                  <a:lnTo>
                    <a:pt x="154" y="23"/>
                  </a:lnTo>
                  <a:lnTo>
                    <a:pt x="210" y="23"/>
                  </a:lnTo>
                  <a:lnTo>
                    <a:pt x="216" y="17"/>
                  </a:lnTo>
                  <a:lnTo>
                    <a:pt x="222" y="17"/>
                  </a:lnTo>
                  <a:lnTo>
                    <a:pt x="227" y="17"/>
                  </a:lnTo>
                  <a:lnTo>
                    <a:pt x="227" y="11"/>
                  </a:lnTo>
                  <a:lnTo>
                    <a:pt x="233" y="17"/>
                  </a:lnTo>
                  <a:lnTo>
                    <a:pt x="233" y="23"/>
                  </a:lnTo>
                  <a:lnTo>
                    <a:pt x="233" y="29"/>
                  </a:lnTo>
                  <a:lnTo>
                    <a:pt x="244" y="34"/>
                  </a:lnTo>
                  <a:lnTo>
                    <a:pt x="250" y="40"/>
                  </a:lnTo>
                  <a:lnTo>
                    <a:pt x="244" y="46"/>
                  </a:lnTo>
                  <a:lnTo>
                    <a:pt x="244" y="51"/>
                  </a:lnTo>
                  <a:lnTo>
                    <a:pt x="199" y="57"/>
                  </a:lnTo>
                  <a:lnTo>
                    <a:pt x="159" y="57"/>
                  </a:lnTo>
                  <a:lnTo>
                    <a:pt x="108" y="46"/>
                  </a:lnTo>
                  <a:lnTo>
                    <a:pt x="63" y="34"/>
                  </a:lnTo>
                  <a:lnTo>
                    <a:pt x="80" y="34"/>
                  </a:lnTo>
                  <a:lnTo>
                    <a:pt x="97" y="34"/>
                  </a:lnTo>
                  <a:lnTo>
                    <a:pt x="46" y="17"/>
                  </a:lnTo>
                  <a:lnTo>
                    <a:pt x="0" y="0"/>
                  </a:lnTo>
                  <a:lnTo>
                    <a:pt x="97" y="17"/>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4" name="Freeform 17">
              <a:extLst>
                <a:ext uri="{FF2B5EF4-FFF2-40B4-BE49-F238E27FC236}">
                  <a16:creationId xmlns:a16="http://schemas.microsoft.com/office/drawing/2014/main" id="{6BAD5019-317B-4B22-BF97-372E8D0E729D}"/>
                </a:ext>
              </a:extLst>
            </p:cNvPr>
            <p:cNvSpPr>
              <a:spLocks/>
            </p:cNvSpPr>
            <p:nvPr/>
          </p:nvSpPr>
          <p:spPr bwMode="auto">
            <a:xfrm>
              <a:off x="2975" y="4028"/>
              <a:ext cx="210" cy="51"/>
            </a:xfrm>
            <a:custGeom>
              <a:avLst/>
              <a:gdLst>
                <a:gd name="T0" fmla="*/ 68 w 210"/>
                <a:gd name="T1" fmla="*/ 11 h 51"/>
                <a:gd name="T2" fmla="*/ 142 w 210"/>
                <a:gd name="T3" fmla="*/ 17 h 51"/>
                <a:gd name="T4" fmla="*/ 176 w 210"/>
                <a:gd name="T5" fmla="*/ 22 h 51"/>
                <a:gd name="T6" fmla="*/ 205 w 210"/>
                <a:gd name="T7" fmla="*/ 39 h 51"/>
                <a:gd name="T8" fmla="*/ 205 w 210"/>
                <a:gd name="T9" fmla="*/ 45 h 51"/>
                <a:gd name="T10" fmla="*/ 210 w 210"/>
                <a:gd name="T11" fmla="*/ 51 h 51"/>
                <a:gd name="T12" fmla="*/ 193 w 210"/>
                <a:gd name="T13" fmla="*/ 45 h 51"/>
                <a:gd name="T14" fmla="*/ 142 w 210"/>
                <a:gd name="T15" fmla="*/ 45 h 51"/>
                <a:gd name="T16" fmla="*/ 91 w 210"/>
                <a:gd name="T17" fmla="*/ 45 h 51"/>
                <a:gd name="T18" fmla="*/ 40 w 210"/>
                <a:gd name="T19" fmla="*/ 34 h 51"/>
                <a:gd name="T20" fmla="*/ 17 w 210"/>
                <a:gd name="T21" fmla="*/ 22 h 51"/>
                <a:gd name="T22" fmla="*/ 0 w 210"/>
                <a:gd name="T23" fmla="*/ 5 h 51"/>
                <a:gd name="T24" fmla="*/ 6 w 210"/>
                <a:gd name="T25" fmla="*/ 0 h 51"/>
                <a:gd name="T26" fmla="*/ 17 w 210"/>
                <a:gd name="T27" fmla="*/ 0 h 51"/>
                <a:gd name="T28" fmla="*/ 46 w 210"/>
                <a:gd name="T29" fmla="*/ 5 h 51"/>
                <a:gd name="T30" fmla="*/ 68 w 210"/>
                <a:gd name="T31" fmla="*/ 11 h 51"/>
                <a:gd name="T32" fmla="*/ 68 w 210"/>
                <a:gd name="T33" fmla="*/ 1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51">
                  <a:moveTo>
                    <a:pt x="68" y="11"/>
                  </a:moveTo>
                  <a:lnTo>
                    <a:pt x="142" y="17"/>
                  </a:lnTo>
                  <a:lnTo>
                    <a:pt x="176" y="22"/>
                  </a:lnTo>
                  <a:lnTo>
                    <a:pt x="205" y="39"/>
                  </a:lnTo>
                  <a:lnTo>
                    <a:pt x="205" y="45"/>
                  </a:lnTo>
                  <a:lnTo>
                    <a:pt x="210" y="51"/>
                  </a:lnTo>
                  <a:lnTo>
                    <a:pt x="193" y="45"/>
                  </a:lnTo>
                  <a:lnTo>
                    <a:pt x="142" y="45"/>
                  </a:lnTo>
                  <a:lnTo>
                    <a:pt x="91" y="45"/>
                  </a:lnTo>
                  <a:lnTo>
                    <a:pt x="40" y="34"/>
                  </a:lnTo>
                  <a:lnTo>
                    <a:pt x="17" y="22"/>
                  </a:lnTo>
                  <a:lnTo>
                    <a:pt x="0" y="5"/>
                  </a:lnTo>
                  <a:lnTo>
                    <a:pt x="6" y="0"/>
                  </a:lnTo>
                  <a:lnTo>
                    <a:pt x="17" y="0"/>
                  </a:lnTo>
                  <a:lnTo>
                    <a:pt x="46" y="5"/>
                  </a:lnTo>
                  <a:lnTo>
                    <a:pt x="68" y="11"/>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5" name="Freeform 18">
              <a:extLst>
                <a:ext uri="{FF2B5EF4-FFF2-40B4-BE49-F238E27FC236}">
                  <a16:creationId xmlns:a16="http://schemas.microsoft.com/office/drawing/2014/main" id="{0894AAA4-6FEF-4882-82DA-3D93194DF9CF}"/>
                </a:ext>
              </a:extLst>
            </p:cNvPr>
            <p:cNvSpPr>
              <a:spLocks/>
            </p:cNvSpPr>
            <p:nvPr/>
          </p:nvSpPr>
          <p:spPr bwMode="auto">
            <a:xfrm>
              <a:off x="2470" y="4039"/>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19">
              <a:extLst>
                <a:ext uri="{FF2B5EF4-FFF2-40B4-BE49-F238E27FC236}">
                  <a16:creationId xmlns:a16="http://schemas.microsoft.com/office/drawing/2014/main" id="{C5E505EE-7CB7-48E2-B153-A5F577B38BE8}"/>
                </a:ext>
              </a:extLst>
            </p:cNvPr>
            <p:cNvSpPr>
              <a:spLocks/>
            </p:cNvSpPr>
            <p:nvPr/>
          </p:nvSpPr>
          <p:spPr bwMode="auto">
            <a:xfrm>
              <a:off x="2243" y="4067"/>
              <a:ext cx="221" cy="108"/>
            </a:xfrm>
            <a:custGeom>
              <a:avLst/>
              <a:gdLst>
                <a:gd name="T0" fmla="*/ 204 w 221"/>
                <a:gd name="T1" fmla="*/ 0 h 108"/>
                <a:gd name="T2" fmla="*/ 210 w 221"/>
                <a:gd name="T3" fmla="*/ 6 h 108"/>
                <a:gd name="T4" fmla="*/ 215 w 221"/>
                <a:gd name="T5" fmla="*/ 6 h 108"/>
                <a:gd name="T6" fmla="*/ 215 w 221"/>
                <a:gd name="T7" fmla="*/ 12 h 108"/>
                <a:gd name="T8" fmla="*/ 210 w 221"/>
                <a:gd name="T9" fmla="*/ 18 h 108"/>
                <a:gd name="T10" fmla="*/ 210 w 221"/>
                <a:gd name="T11" fmla="*/ 18 h 108"/>
                <a:gd name="T12" fmla="*/ 210 w 221"/>
                <a:gd name="T13" fmla="*/ 18 h 108"/>
                <a:gd name="T14" fmla="*/ 215 w 221"/>
                <a:gd name="T15" fmla="*/ 18 h 108"/>
                <a:gd name="T16" fmla="*/ 215 w 221"/>
                <a:gd name="T17" fmla="*/ 18 h 108"/>
                <a:gd name="T18" fmla="*/ 221 w 221"/>
                <a:gd name="T19" fmla="*/ 23 h 108"/>
                <a:gd name="T20" fmla="*/ 221 w 221"/>
                <a:gd name="T21" fmla="*/ 29 h 108"/>
                <a:gd name="T22" fmla="*/ 221 w 221"/>
                <a:gd name="T23" fmla="*/ 35 h 108"/>
                <a:gd name="T24" fmla="*/ 215 w 221"/>
                <a:gd name="T25" fmla="*/ 35 h 108"/>
                <a:gd name="T26" fmla="*/ 215 w 221"/>
                <a:gd name="T27" fmla="*/ 40 h 108"/>
                <a:gd name="T28" fmla="*/ 215 w 221"/>
                <a:gd name="T29" fmla="*/ 46 h 108"/>
                <a:gd name="T30" fmla="*/ 204 w 221"/>
                <a:gd name="T31" fmla="*/ 57 h 108"/>
                <a:gd name="T32" fmla="*/ 187 w 221"/>
                <a:gd name="T33" fmla="*/ 63 h 108"/>
                <a:gd name="T34" fmla="*/ 159 w 221"/>
                <a:gd name="T35" fmla="*/ 74 h 108"/>
                <a:gd name="T36" fmla="*/ 107 w 221"/>
                <a:gd name="T37" fmla="*/ 91 h 108"/>
                <a:gd name="T38" fmla="*/ 56 w 221"/>
                <a:gd name="T39" fmla="*/ 103 h 108"/>
                <a:gd name="T40" fmla="*/ 22 w 221"/>
                <a:gd name="T41" fmla="*/ 108 h 108"/>
                <a:gd name="T42" fmla="*/ 39 w 221"/>
                <a:gd name="T43" fmla="*/ 103 h 108"/>
                <a:gd name="T44" fmla="*/ 51 w 221"/>
                <a:gd name="T45" fmla="*/ 97 h 108"/>
                <a:gd name="T46" fmla="*/ 39 w 221"/>
                <a:gd name="T47" fmla="*/ 97 h 108"/>
                <a:gd name="T48" fmla="*/ 28 w 221"/>
                <a:gd name="T49" fmla="*/ 97 h 108"/>
                <a:gd name="T50" fmla="*/ 0 w 221"/>
                <a:gd name="T51" fmla="*/ 103 h 108"/>
                <a:gd name="T52" fmla="*/ 22 w 221"/>
                <a:gd name="T53" fmla="*/ 91 h 108"/>
                <a:gd name="T54" fmla="*/ 39 w 221"/>
                <a:gd name="T55" fmla="*/ 74 h 108"/>
                <a:gd name="T56" fmla="*/ 39 w 221"/>
                <a:gd name="T57" fmla="*/ 74 h 108"/>
                <a:gd name="T58" fmla="*/ 39 w 221"/>
                <a:gd name="T59" fmla="*/ 74 h 108"/>
                <a:gd name="T60" fmla="*/ 28 w 221"/>
                <a:gd name="T61" fmla="*/ 74 h 108"/>
                <a:gd name="T62" fmla="*/ 45 w 221"/>
                <a:gd name="T63" fmla="*/ 69 h 108"/>
                <a:gd name="T64" fmla="*/ 39 w 221"/>
                <a:gd name="T65" fmla="*/ 69 h 108"/>
                <a:gd name="T66" fmla="*/ 45 w 221"/>
                <a:gd name="T67" fmla="*/ 69 h 108"/>
                <a:gd name="T68" fmla="*/ 51 w 221"/>
                <a:gd name="T69" fmla="*/ 69 h 108"/>
                <a:gd name="T70" fmla="*/ 56 w 221"/>
                <a:gd name="T71" fmla="*/ 63 h 108"/>
                <a:gd name="T72" fmla="*/ 62 w 221"/>
                <a:gd name="T73" fmla="*/ 63 h 108"/>
                <a:gd name="T74" fmla="*/ 68 w 221"/>
                <a:gd name="T75" fmla="*/ 57 h 108"/>
                <a:gd name="T76" fmla="*/ 62 w 221"/>
                <a:gd name="T77" fmla="*/ 57 h 108"/>
                <a:gd name="T78" fmla="*/ 68 w 221"/>
                <a:gd name="T79" fmla="*/ 57 h 108"/>
                <a:gd name="T80" fmla="*/ 68 w 221"/>
                <a:gd name="T81" fmla="*/ 57 h 108"/>
                <a:gd name="T82" fmla="*/ 68 w 221"/>
                <a:gd name="T83" fmla="*/ 57 h 108"/>
                <a:gd name="T84" fmla="*/ 85 w 221"/>
                <a:gd name="T85" fmla="*/ 52 h 108"/>
                <a:gd name="T86" fmla="*/ 102 w 221"/>
                <a:gd name="T87" fmla="*/ 46 h 108"/>
                <a:gd name="T88" fmla="*/ 113 w 221"/>
                <a:gd name="T89" fmla="*/ 40 h 108"/>
                <a:gd name="T90" fmla="*/ 125 w 221"/>
                <a:gd name="T91" fmla="*/ 29 h 108"/>
                <a:gd name="T92" fmla="*/ 125 w 221"/>
                <a:gd name="T93" fmla="*/ 29 h 108"/>
                <a:gd name="T94" fmla="*/ 147 w 221"/>
                <a:gd name="T95" fmla="*/ 18 h 108"/>
                <a:gd name="T96" fmla="*/ 159 w 221"/>
                <a:gd name="T97" fmla="*/ 12 h 108"/>
                <a:gd name="T98" fmla="*/ 170 w 221"/>
                <a:gd name="T99" fmla="*/ 6 h 108"/>
                <a:gd name="T100" fmla="*/ 176 w 221"/>
                <a:gd name="T101" fmla="*/ 0 h 108"/>
                <a:gd name="T102" fmla="*/ 181 w 221"/>
                <a:gd name="T103" fmla="*/ 0 h 108"/>
                <a:gd name="T104" fmla="*/ 193 w 221"/>
                <a:gd name="T105" fmla="*/ 0 h 108"/>
                <a:gd name="T106" fmla="*/ 198 w 221"/>
                <a:gd name="T107" fmla="*/ 0 h 108"/>
                <a:gd name="T108" fmla="*/ 204 w 221"/>
                <a:gd name="T109" fmla="*/ 0 h 108"/>
                <a:gd name="T110" fmla="*/ 204 w 221"/>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1" h="108">
                  <a:moveTo>
                    <a:pt x="204" y="0"/>
                  </a:moveTo>
                  <a:lnTo>
                    <a:pt x="210" y="6"/>
                  </a:lnTo>
                  <a:lnTo>
                    <a:pt x="215" y="6"/>
                  </a:lnTo>
                  <a:lnTo>
                    <a:pt x="215" y="12"/>
                  </a:lnTo>
                  <a:lnTo>
                    <a:pt x="210" y="18"/>
                  </a:lnTo>
                  <a:lnTo>
                    <a:pt x="215" y="18"/>
                  </a:lnTo>
                  <a:lnTo>
                    <a:pt x="221" y="23"/>
                  </a:lnTo>
                  <a:lnTo>
                    <a:pt x="221" y="29"/>
                  </a:lnTo>
                  <a:lnTo>
                    <a:pt x="221" y="35"/>
                  </a:lnTo>
                  <a:lnTo>
                    <a:pt x="215" y="35"/>
                  </a:lnTo>
                  <a:lnTo>
                    <a:pt x="215" y="40"/>
                  </a:lnTo>
                  <a:lnTo>
                    <a:pt x="215" y="46"/>
                  </a:lnTo>
                  <a:lnTo>
                    <a:pt x="204" y="57"/>
                  </a:lnTo>
                  <a:lnTo>
                    <a:pt x="187" y="63"/>
                  </a:lnTo>
                  <a:lnTo>
                    <a:pt x="159" y="74"/>
                  </a:lnTo>
                  <a:lnTo>
                    <a:pt x="107" y="91"/>
                  </a:lnTo>
                  <a:lnTo>
                    <a:pt x="56" y="103"/>
                  </a:lnTo>
                  <a:lnTo>
                    <a:pt x="22" y="108"/>
                  </a:lnTo>
                  <a:lnTo>
                    <a:pt x="39" y="103"/>
                  </a:lnTo>
                  <a:lnTo>
                    <a:pt x="51" y="97"/>
                  </a:lnTo>
                  <a:lnTo>
                    <a:pt x="39" y="97"/>
                  </a:lnTo>
                  <a:lnTo>
                    <a:pt x="28" y="97"/>
                  </a:lnTo>
                  <a:lnTo>
                    <a:pt x="0" y="103"/>
                  </a:lnTo>
                  <a:lnTo>
                    <a:pt x="22" y="91"/>
                  </a:lnTo>
                  <a:lnTo>
                    <a:pt x="39" y="74"/>
                  </a:lnTo>
                  <a:lnTo>
                    <a:pt x="28" y="74"/>
                  </a:lnTo>
                  <a:lnTo>
                    <a:pt x="45" y="69"/>
                  </a:lnTo>
                  <a:lnTo>
                    <a:pt x="39" y="69"/>
                  </a:lnTo>
                  <a:lnTo>
                    <a:pt x="45" y="69"/>
                  </a:lnTo>
                  <a:lnTo>
                    <a:pt x="51" y="69"/>
                  </a:lnTo>
                  <a:lnTo>
                    <a:pt x="56" y="63"/>
                  </a:lnTo>
                  <a:lnTo>
                    <a:pt x="62" y="63"/>
                  </a:lnTo>
                  <a:lnTo>
                    <a:pt x="68" y="57"/>
                  </a:lnTo>
                  <a:lnTo>
                    <a:pt x="62" y="57"/>
                  </a:lnTo>
                  <a:lnTo>
                    <a:pt x="68" y="57"/>
                  </a:lnTo>
                  <a:lnTo>
                    <a:pt x="85" y="52"/>
                  </a:lnTo>
                  <a:lnTo>
                    <a:pt x="102" y="46"/>
                  </a:lnTo>
                  <a:lnTo>
                    <a:pt x="113" y="40"/>
                  </a:lnTo>
                  <a:lnTo>
                    <a:pt x="125" y="29"/>
                  </a:lnTo>
                  <a:lnTo>
                    <a:pt x="147" y="18"/>
                  </a:lnTo>
                  <a:lnTo>
                    <a:pt x="159" y="12"/>
                  </a:lnTo>
                  <a:lnTo>
                    <a:pt x="170" y="6"/>
                  </a:lnTo>
                  <a:lnTo>
                    <a:pt x="176" y="0"/>
                  </a:lnTo>
                  <a:lnTo>
                    <a:pt x="181" y="0"/>
                  </a:lnTo>
                  <a:lnTo>
                    <a:pt x="193" y="0"/>
                  </a:lnTo>
                  <a:lnTo>
                    <a:pt x="198" y="0"/>
                  </a:lnTo>
                  <a:lnTo>
                    <a:pt x="204"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20">
              <a:extLst>
                <a:ext uri="{FF2B5EF4-FFF2-40B4-BE49-F238E27FC236}">
                  <a16:creationId xmlns:a16="http://schemas.microsoft.com/office/drawing/2014/main" id="{6125BC12-50A1-4A6A-AA70-97E013BF7E91}"/>
                </a:ext>
              </a:extLst>
            </p:cNvPr>
            <p:cNvSpPr>
              <a:spLocks/>
            </p:cNvSpPr>
            <p:nvPr/>
          </p:nvSpPr>
          <p:spPr bwMode="auto">
            <a:xfrm>
              <a:off x="2492" y="4073"/>
              <a:ext cx="6" cy="29"/>
            </a:xfrm>
            <a:custGeom>
              <a:avLst/>
              <a:gdLst>
                <a:gd name="T0" fmla="*/ 0 w 6"/>
                <a:gd name="T1" fmla="*/ 12 h 29"/>
                <a:gd name="T2" fmla="*/ 6 w 6"/>
                <a:gd name="T3" fmla="*/ 12 h 29"/>
                <a:gd name="T4" fmla="*/ 6 w 6"/>
                <a:gd name="T5" fmla="*/ 17 h 29"/>
                <a:gd name="T6" fmla="*/ 6 w 6"/>
                <a:gd name="T7" fmla="*/ 23 h 29"/>
                <a:gd name="T8" fmla="*/ 6 w 6"/>
                <a:gd name="T9" fmla="*/ 29 h 29"/>
                <a:gd name="T10" fmla="*/ 0 w 6"/>
                <a:gd name="T11" fmla="*/ 17 h 29"/>
                <a:gd name="T12" fmla="*/ 0 w 6"/>
                <a:gd name="T13" fmla="*/ 0 h 29"/>
                <a:gd name="T14" fmla="*/ 0 w 6"/>
                <a:gd name="T15" fmla="*/ 6 h 29"/>
                <a:gd name="T16" fmla="*/ 0 w 6"/>
                <a:gd name="T17" fmla="*/ 12 h 29"/>
                <a:gd name="T18" fmla="*/ 0 w 6"/>
                <a:gd name="T19" fmla="*/ 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9">
                  <a:moveTo>
                    <a:pt x="0" y="12"/>
                  </a:moveTo>
                  <a:lnTo>
                    <a:pt x="6" y="12"/>
                  </a:lnTo>
                  <a:lnTo>
                    <a:pt x="6" y="17"/>
                  </a:lnTo>
                  <a:lnTo>
                    <a:pt x="6" y="23"/>
                  </a:lnTo>
                  <a:lnTo>
                    <a:pt x="6" y="29"/>
                  </a:lnTo>
                  <a:lnTo>
                    <a:pt x="0" y="17"/>
                  </a:lnTo>
                  <a:lnTo>
                    <a:pt x="0" y="0"/>
                  </a:lnTo>
                  <a:lnTo>
                    <a:pt x="0" y="6"/>
                  </a:lnTo>
                  <a:lnTo>
                    <a:pt x="0" y="12"/>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21">
              <a:extLst>
                <a:ext uri="{FF2B5EF4-FFF2-40B4-BE49-F238E27FC236}">
                  <a16:creationId xmlns:a16="http://schemas.microsoft.com/office/drawing/2014/main" id="{E5FA8FCB-A979-4661-8821-F971865BA7F9}"/>
                </a:ext>
              </a:extLst>
            </p:cNvPr>
            <p:cNvSpPr>
              <a:spLocks/>
            </p:cNvSpPr>
            <p:nvPr/>
          </p:nvSpPr>
          <p:spPr bwMode="auto">
            <a:xfrm>
              <a:off x="2487" y="4113"/>
              <a:ext cx="5" cy="11"/>
            </a:xfrm>
            <a:custGeom>
              <a:avLst/>
              <a:gdLst>
                <a:gd name="T0" fmla="*/ 5 w 5"/>
                <a:gd name="T1" fmla="*/ 6 h 11"/>
                <a:gd name="T2" fmla="*/ 5 w 5"/>
                <a:gd name="T3" fmla="*/ 6 h 11"/>
                <a:gd name="T4" fmla="*/ 5 w 5"/>
                <a:gd name="T5" fmla="*/ 11 h 11"/>
                <a:gd name="T6" fmla="*/ 0 w 5"/>
                <a:gd name="T7" fmla="*/ 0 h 11"/>
                <a:gd name="T8" fmla="*/ 5 w 5"/>
                <a:gd name="T9" fmla="*/ 6 h 11"/>
                <a:gd name="T10" fmla="*/ 5 w 5"/>
                <a:gd name="T11" fmla="*/ 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1">
                  <a:moveTo>
                    <a:pt x="5" y="6"/>
                  </a:moveTo>
                  <a:lnTo>
                    <a:pt x="5" y="6"/>
                  </a:lnTo>
                  <a:lnTo>
                    <a:pt x="5" y="11"/>
                  </a:lnTo>
                  <a:lnTo>
                    <a:pt x="0" y="0"/>
                  </a:lnTo>
                  <a:lnTo>
                    <a:pt x="5" y="6"/>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9" name="Freeform 22">
              <a:extLst>
                <a:ext uri="{FF2B5EF4-FFF2-40B4-BE49-F238E27FC236}">
                  <a16:creationId xmlns:a16="http://schemas.microsoft.com/office/drawing/2014/main" id="{F62B7B94-76FA-4FF8-8F0E-AD315AD47055}"/>
                </a:ext>
              </a:extLst>
            </p:cNvPr>
            <p:cNvSpPr>
              <a:spLocks/>
            </p:cNvSpPr>
            <p:nvPr/>
          </p:nvSpPr>
          <p:spPr bwMode="auto">
            <a:xfrm>
              <a:off x="2492" y="4124"/>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0" name="Freeform 23">
              <a:extLst>
                <a:ext uri="{FF2B5EF4-FFF2-40B4-BE49-F238E27FC236}">
                  <a16:creationId xmlns:a16="http://schemas.microsoft.com/office/drawing/2014/main" id="{B4DC1236-0761-447F-AF62-E5E890EB5376}"/>
                </a:ext>
              </a:extLst>
            </p:cNvPr>
            <p:cNvSpPr>
              <a:spLocks/>
            </p:cNvSpPr>
            <p:nvPr/>
          </p:nvSpPr>
          <p:spPr bwMode="auto">
            <a:xfrm>
              <a:off x="2935" y="4164"/>
              <a:ext cx="125" cy="85"/>
            </a:xfrm>
            <a:custGeom>
              <a:avLst/>
              <a:gdLst>
                <a:gd name="T0" fmla="*/ 86 w 125"/>
                <a:gd name="T1" fmla="*/ 28 h 85"/>
                <a:gd name="T2" fmla="*/ 108 w 125"/>
                <a:gd name="T3" fmla="*/ 51 h 85"/>
                <a:gd name="T4" fmla="*/ 125 w 125"/>
                <a:gd name="T5" fmla="*/ 85 h 85"/>
                <a:gd name="T6" fmla="*/ 63 w 125"/>
                <a:gd name="T7" fmla="*/ 51 h 85"/>
                <a:gd name="T8" fmla="*/ 29 w 125"/>
                <a:gd name="T9" fmla="*/ 34 h 85"/>
                <a:gd name="T10" fmla="*/ 0 w 125"/>
                <a:gd name="T11" fmla="*/ 6 h 85"/>
                <a:gd name="T12" fmla="*/ 6 w 125"/>
                <a:gd name="T13" fmla="*/ 6 h 85"/>
                <a:gd name="T14" fmla="*/ 12 w 125"/>
                <a:gd name="T15" fmla="*/ 0 h 85"/>
                <a:gd name="T16" fmla="*/ 6 w 125"/>
                <a:gd name="T17" fmla="*/ 0 h 85"/>
                <a:gd name="T18" fmla="*/ 29 w 125"/>
                <a:gd name="T19" fmla="*/ 0 h 85"/>
                <a:gd name="T20" fmla="*/ 46 w 125"/>
                <a:gd name="T21" fmla="*/ 6 h 85"/>
                <a:gd name="T22" fmla="*/ 69 w 125"/>
                <a:gd name="T23" fmla="*/ 17 h 85"/>
                <a:gd name="T24" fmla="*/ 86 w 125"/>
                <a:gd name="T25" fmla="*/ 28 h 85"/>
                <a:gd name="T26" fmla="*/ 86 w 125"/>
                <a:gd name="T27" fmla="*/ 28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85">
                  <a:moveTo>
                    <a:pt x="86" y="28"/>
                  </a:moveTo>
                  <a:lnTo>
                    <a:pt x="108" y="51"/>
                  </a:lnTo>
                  <a:lnTo>
                    <a:pt x="125" y="85"/>
                  </a:lnTo>
                  <a:lnTo>
                    <a:pt x="63" y="51"/>
                  </a:lnTo>
                  <a:lnTo>
                    <a:pt x="29" y="34"/>
                  </a:lnTo>
                  <a:lnTo>
                    <a:pt x="0" y="6"/>
                  </a:lnTo>
                  <a:lnTo>
                    <a:pt x="6" y="6"/>
                  </a:lnTo>
                  <a:lnTo>
                    <a:pt x="12" y="0"/>
                  </a:lnTo>
                  <a:lnTo>
                    <a:pt x="6" y="0"/>
                  </a:lnTo>
                  <a:lnTo>
                    <a:pt x="29" y="0"/>
                  </a:lnTo>
                  <a:lnTo>
                    <a:pt x="46" y="6"/>
                  </a:lnTo>
                  <a:lnTo>
                    <a:pt x="69" y="17"/>
                  </a:lnTo>
                  <a:lnTo>
                    <a:pt x="86" y="28"/>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1" name="Freeform 24">
              <a:extLst>
                <a:ext uri="{FF2B5EF4-FFF2-40B4-BE49-F238E27FC236}">
                  <a16:creationId xmlns:a16="http://schemas.microsoft.com/office/drawing/2014/main" id="{E3DE97C5-5EF5-49EA-B36F-591D5FE888F7}"/>
                </a:ext>
              </a:extLst>
            </p:cNvPr>
            <p:cNvSpPr>
              <a:spLocks/>
            </p:cNvSpPr>
            <p:nvPr/>
          </p:nvSpPr>
          <p:spPr bwMode="auto">
            <a:xfrm>
              <a:off x="2538" y="4209"/>
              <a:ext cx="23" cy="17"/>
            </a:xfrm>
            <a:custGeom>
              <a:avLst/>
              <a:gdLst>
                <a:gd name="T0" fmla="*/ 11 w 23"/>
                <a:gd name="T1" fmla="*/ 6 h 17"/>
                <a:gd name="T2" fmla="*/ 23 w 23"/>
                <a:gd name="T3" fmla="*/ 17 h 17"/>
                <a:gd name="T4" fmla="*/ 11 w 23"/>
                <a:gd name="T5" fmla="*/ 12 h 17"/>
                <a:gd name="T6" fmla="*/ 0 w 23"/>
                <a:gd name="T7" fmla="*/ 0 h 17"/>
                <a:gd name="T8" fmla="*/ 6 w 23"/>
                <a:gd name="T9" fmla="*/ 6 h 17"/>
                <a:gd name="T10" fmla="*/ 11 w 23"/>
                <a:gd name="T11" fmla="*/ 6 h 17"/>
                <a:gd name="T12" fmla="*/ 11 w 23"/>
                <a:gd name="T13" fmla="*/ 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
                  <a:moveTo>
                    <a:pt x="11" y="6"/>
                  </a:moveTo>
                  <a:lnTo>
                    <a:pt x="23" y="17"/>
                  </a:lnTo>
                  <a:lnTo>
                    <a:pt x="11" y="12"/>
                  </a:lnTo>
                  <a:lnTo>
                    <a:pt x="0" y="0"/>
                  </a:lnTo>
                  <a:lnTo>
                    <a:pt x="6" y="6"/>
                  </a:lnTo>
                  <a:lnTo>
                    <a:pt x="11" y="6"/>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2" name="Freeform 25">
              <a:extLst>
                <a:ext uri="{FF2B5EF4-FFF2-40B4-BE49-F238E27FC236}">
                  <a16:creationId xmlns:a16="http://schemas.microsoft.com/office/drawing/2014/main" id="{152975B1-5BE4-4FBC-B452-8FABD78284D7}"/>
                </a:ext>
              </a:extLst>
            </p:cNvPr>
            <p:cNvSpPr>
              <a:spLocks/>
            </p:cNvSpPr>
            <p:nvPr/>
          </p:nvSpPr>
          <p:spPr bwMode="auto">
            <a:xfrm>
              <a:off x="2799" y="4238"/>
              <a:ext cx="6" cy="1"/>
            </a:xfrm>
            <a:custGeom>
              <a:avLst/>
              <a:gdLst>
                <a:gd name="T0" fmla="*/ 6 w 6"/>
                <a:gd name="T1" fmla="*/ 0 h 1"/>
                <a:gd name="T2" fmla="*/ 6 w 6"/>
                <a:gd name="T3" fmla="*/ 0 h 1"/>
                <a:gd name="T4" fmla="*/ 0 w 6"/>
                <a:gd name="T5" fmla="*/ 0 h 1"/>
                <a:gd name="T6" fmla="*/ 6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close/>
                </a:path>
              </a:pathLst>
            </a:custGeom>
            <a:solidFill>
              <a:srgbClr val="FFF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4410" name="Rectangle 26">
            <a:extLst>
              <a:ext uri="{FF2B5EF4-FFF2-40B4-BE49-F238E27FC236}">
                <a16:creationId xmlns:a16="http://schemas.microsoft.com/office/drawing/2014/main" id="{13A001E5-2BC2-4DB6-AB9C-0E6803AFA28B}"/>
              </a:ext>
            </a:extLst>
          </p:cNvPr>
          <p:cNvSpPr>
            <a:spLocks noChangeArrowheads="1"/>
          </p:cNvSpPr>
          <p:nvPr/>
        </p:nvSpPr>
        <p:spPr bwMode="auto">
          <a:xfrm>
            <a:off x="1752600" y="228600"/>
            <a:ext cx="8686800" cy="9906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4411" name="Rectangle 27">
            <a:extLst>
              <a:ext uri="{FF2B5EF4-FFF2-40B4-BE49-F238E27FC236}">
                <a16:creationId xmlns:a16="http://schemas.microsoft.com/office/drawing/2014/main" id="{EA5DB73E-A20B-417A-A22F-B3AE8EA461D2}"/>
              </a:ext>
            </a:extLst>
          </p:cNvPr>
          <p:cNvSpPr>
            <a:spLocks noChangeArrowheads="1"/>
          </p:cNvSpPr>
          <p:nvPr/>
        </p:nvSpPr>
        <p:spPr bwMode="auto">
          <a:xfrm>
            <a:off x="1828800" y="228600"/>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200" b="1">
                <a:solidFill>
                  <a:schemeClr val="tx2"/>
                </a:solidFill>
                <a:latin typeface="Verdana" charset="0"/>
                <a:ea typeface="ＭＳ Ｐゴシック" charset="0"/>
              </a:rPr>
              <a:t>The Sun</a:t>
            </a:r>
            <a:endParaRPr lang="en-US" sz="3200" b="1">
              <a:latin typeface="Verdana" charset="0"/>
              <a:ea typeface="ＭＳ Ｐゴシック" charset="0"/>
            </a:endParaRPr>
          </a:p>
        </p:txBody>
      </p:sp>
      <p:sp>
        <p:nvSpPr>
          <p:cNvPr id="144412" name="Text Box 28">
            <a:extLst>
              <a:ext uri="{FF2B5EF4-FFF2-40B4-BE49-F238E27FC236}">
                <a16:creationId xmlns:a16="http://schemas.microsoft.com/office/drawing/2014/main" id="{F88992C2-183B-4ACD-A4EB-8D21542EED6D}"/>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144413" name="Rectangle 29">
            <a:extLst>
              <a:ext uri="{FF2B5EF4-FFF2-40B4-BE49-F238E27FC236}">
                <a16:creationId xmlns:a16="http://schemas.microsoft.com/office/drawing/2014/main" id="{53B3526D-E1CE-47E9-BCFB-86C3FA62C2EF}"/>
              </a:ext>
            </a:extLst>
          </p:cNvPr>
          <p:cNvSpPr>
            <a:spLocks noChangeArrowheads="1"/>
          </p:cNvSpPr>
          <p:nvPr/>
        </p:nvSpPr>
        <p:spPr bwMode="auto">
          <a:xfrm>
            <a:off x="9677400" y="533400"/>
            <a:ext cx="9144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4414" name="Line 30">
            <a:extLst>
              <a:ext uri="{FF2B5EF4-FFF2-40B4-BE49-F238E27FC236}">
                <a16:creationId xmlns:a16="http://schemas.microsoft.com/office/drawing/2014/main" id="{6159F68A-0983-477F-8318-22B74CE302A5}"/>
              </a:ext>
            </a:extLst>
          </p:cNvPr>
          <p:cNvSpPr>
            <a:spLocks noChangeShapeType="1"/>
          </p:cNvSpPr>
          <p:nvPr/>
        </p:nvSpPr>
        <p:spPr bwMode="auto">
          <a:xfrm>
            <a:off x="6019800" y="1371600"/>
            <a:ext cx="0" cy="5181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defRPr/>
            </a:pPr>
            <a:endParaRPr lang="en-US">
              <a:latin typeface="Verdana" charset="0"/>
              <a:ea typeface="ＭＳ Ｐゴシック" charset="0"/>
            </a:endParaRPr>
          </a:p>
        </p:txBody>
      </p:sp>
      <p:sp>
        <p:nvSpPr>
          <p:cNvPr id="144415" name="Rectangle 31">
            <a:extLst>
              <a:ext uri="{FF2B5EF4-FFF2-40B4-BE49-F238E27FC236}">
                <a16:creationId xmlns:a16="http://schemas.microsoft.com/office/drawing/2014/main" id="{7E82C492-CA1B-4986-87CB-06AF221E9424}"/>
              </a:ext>
            </a:extLst>
          </p:cNvPr>
          <p:cNvSpPr>
            <a:spLocks noChangeArrowheads="1"/>
          </p:cNvSpPr>
          <p:nvPr/>
        </p:nvSpPr>
        <p:spPr bwMode="auto">
          <a:xfrm>
            <a:off x="2405064" y="2008188"/>
            <a:ext cx="143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4416" name="Rectangle 32">
            <a:extLst>
              <a:ext uri="{FF2B5EF4-FFF2-40B4-BE49-F238E27FC236}">
                <a16:creationId xmlns:a16="http://schemas.microsoft.com/office/drawing/2014/main" id="{DB81BCAE-815B-4FFA-984D-25BE77107F2F}"/>
              </a:ext>
            </a:extLst>
          </p:cNvPr>
          <p:cNvSpPr>
            <a:spLocks noChangeArrowheads="1"/>
          </p:cNvSpPr>
          <p:nvPr/>
        </p:nvSpPr>
        <p:spPr bwMode="auto">
          <a:xfrm>
            <a:off x="2743201" y="2940050"/>
            <a:ext cx="186108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Helps Plants Grow</a:t>
            </a:r>
          </a:p>
        </p:txBody>
      </p:sp>
      <p:sp>
        <p:nvSpPr>
          <p:cNvPr id="144417" name="Rectangle 33">
            <a:extLst>
              <a:ext uri="{FF2B5EF4-FFF2-40B4-BE49-F238E27FC236}">
                <a16:creationId xmlns:a16="http://schemas.microsoft.com/office/drawing/2014/main" id="{78C6072E-DC3F-439F-9420-63B11E2DA3E0}"/>
              </a:ext>
            </a:extLst>
          </p:cNvPr>
          <p:cNvSpPr>
            <a:spLocks noChangeArrowheads="1"/>
          </p:cNvSpPr>
          <p:nvPr/>
        </p:nvSpPr>
        <p:spPr bwMode="auto">
          <a:xfrm>
            <a:off x="2743200" y="3671888"/>
            <a:ext cx="2286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b="1">
                <a:solidFill>
                  <a:srgbClr val="008000"/>
                </a:solidFill>
                <a:latin typeface="Arial Narrow" charset="0"/>
                <a:ea typeface="ＭＳ Ｐゴシック" charset="0"/>
              </a:rPr>
              <a:t>Makes Vitamin </a:t>
            </a:r>
            <a:r>
              <a:rPr lang="en-US" b="1">
                <a:solidFill>
                  <a:schemeClr val="bg2"/>
                </a:solidFill>
                <a:latin typeface="Arial Narrow" charset="0"/>
                <a:ea typeface="ＭＳ Ｐゴシック" charset="0"/>
              </a:rPr>
              <a:t>_</a:t>
            </a:r>
            <a:endParaRPr lang="en-US" b="1" u="sng">
              <a:solidFill>
                <a:schemeClr val="bg2"/>
              </a:solidFill>
              <a:latin typeface="Arial Narrow" charset="0"/>
              <a:ea typeface="ＭＳ Ｐゴシック" charset="0"/>
            </a:endParaRPr>
          </a:p>
        </p:txBody>
      </p:sp>
      <p:sp>
        <p:nvSpPr>
          <p:cNvPr id="144418" name="Rectangle 34">
            <a:extLst>
              <a:ext uri="{FF2B5EF4-FFF2-40B4-BE49-F238E27FC236}">
                <a16:creationId xmlns:a16="http://schemas.microsoft.com/office/drawing/2014/main" id="{2506F6CE-ADE7-43D4-9A6B-04B9EDB54781}"/>
              </a:ext>
            </a:extLst>
          </p:cNvPr>
          <p:cNvSpPr>
            <a:spLocks noChangeArrowheads="1"/>
          </p:cNvSpPr>
          <p:nvPr/>
        </p:nvSpPr>
        <p:spPr bwMode="auto">
          <a:xfrm>
            <a:off x="2743201" y="2209800"/>
            <a:ext cx="162179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Keeps Us Warm</a:t>
            </a:r>
          </a:p>
        </p:txBody>
      </p:sp>
      <p:sp>
        <p:nvSpPr>
          <p:cNvPr id="144419" name="Rectangle 35">
            <a:extLst>
              <a:ext uri="{FF2B5EF4-FFF2-40B4-BE49-F238E27FC236}">
                <a16:creationId xmlns:a16="http://schemas.microsoft.com/office/drawing/2014/main" id="{62550432-4B84-4ED3-9F9C-35BA33A31124}"/>
              </a:ext>
            </a:extLst>
          </p:cNvPr>
          <p:cNvSpPr>
            <a:spLocks noChangeArrowheads="1"/>
          </p:cNvSpPr>
          <p:nvPr/>
        </p:nvSpPr>
        <p:spPr bwMode="auto">
          <a:xfrm>
            <a:off x="2743201" y="5135563"/>
            <a:ext cx="204062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Makes Us </a:t>
            </a:r>
            <a:r>
              <a:rPr lang="en-US" b="1">
                <a:solidFill>
                  <a:schemeClr val="bg2"/>
                </a:solidFill>
                <a:latin typeface="Arial Narrow" charset="0"/>
                <a:ea typeface="ＭＳ Ｐゴシック" charset="0"/>
              </a:rPr>
              <a:t>F__l</a:t>
            </a:r>
            <a:r>
              <a:rPr lang="en-US" b="1">
                <a:solidFill>
                  <a:srgbClr val="008000"/>
                </a:solidFill>
                <a:latin typeface="Arial Narrow" charset="0"/>
                <a:ea typeface="ＭＳ Ｐゴシック" charset="0"/>
              </a:rPr>
              <a:t> Good</a:t>
            </a:r>
          </a:p>
        </p:txBody>
      </p:sp>
      <p:sp>
        <p:nvSpPr>
          <p:cNvPr id="144420" name="Rectangle 36">
            <a:extLst>
              <a:ext uri="{FF2B5EF4-FFF2-40B4-BE49-F238E27FC236}">
                <a16:creationId xmlns:a16="http://schemas.microsoft.com/office/drawing/2014/main" id="{A055DC80-34C7-42C8-9A3F-407AB65D8D91}"/>
              </a:ext>
            </a:extLst>
          </p:cNvPr>
          <p:cNvSpPr>
            <a:spLocks noChangeArrowheads="1"/>
          </p:cNvSpPr>
          <p:nvPr/>
        </p:nvSpPr>
        <p:spPr bwMode="auto">
          <a:xfrm>
            <a:off x="2743201" y="5867400"/>
            <a:ext cx="1619033"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chemeClr val="bg2"/>
                </a:solidFill>
                <a:latin typeface="Arial Narrow" charset="0"/>
                <a:ea typeface="ＭＳ Ｐゴシック" charset="0"/>
              </a:rPr>
              <a:t>G_v_s</a:t>
            </a:r>
            <a:r>
              <a:rPr lang="en-US" b="1">
                <a:solidFill>
                  <a:srgbClr val="008000"/>
                </a:solidFill>
                <a:latin typeface="Arial Narrow" charset="0"/>
                <a:ea typeface="ＭＳ Ｐゴシック" charset="0"/>
              </a:rPr>
              <a:t> Us Light</a:t>
            </a:r>
            <a:r>
              <a:rPr lang="en-US" b="1">
                <a:solidFill>
                  <a:srgbClr val="FFFF00"/>
                </a:solidFill>
                <a:latin typeface="Arial Narrow" charset="0"/>
                <a:ea typeface="ＭＳ Ｐゴシック" charset="0"/>
              </a:rPr>
              <a:t> </a:t>
            </a:r>
          </a:p>
        </p:txBody>
      </p:sp>
      <p:sp>
        <p:nvSpPr>
          <p:cNvPr id="144421" name="Rectangle 37">
            <a:extLst>
              <a:ext uri="{FF2B5EF4-FFF2-40B4-BE49-F238E27FC236}">
                <a16:creationId xmlns:a16="http://schemas.microsoft.com/office/drawing/2014/main" id="{C9221DC2-6355-4200-9A39-E116E642A7DE}"/>
              </a:ext>
            </a:extLst>
          </p:cNvPr>
          <p:cNvSpPr>
            <a:spLocks noChangeArrowheads="1"/>
          </p:cNvSpPr>
          <p:nvPr/>
        </p:nvSpPr>
        <p:spPr bwMode="auto">
          <a:xfrm>
            <a:off x="2743200" y="4403725"/>
            <a:ext cx="1272784"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Kills </a:t>
            </a:r>
            <a:r>
              <a:rPr lang="en-US" b="1">
                <a:solidFill>
                  <a:schemeClr val="bg2"/>
                </a:solidFill>
                <a:latin typeface="Arial Narrow" charset="0"/>
                <a:ea typeface="ＭＳ Ｐゴシック" charset="0"/>
              </a:rPr>
              <a:t>Ge_m_</a:t>
            </a:r>
          </a:p>
        </p:txBody>
      </p:sp>
      <p:sp>
        <p:nvSpPr>
          <p:cNvPr id="144422" name="Text Box 38">
            <a:extLst>
              <a:ext uri="{FF2B5EF4-FFF2-40B4-BE49-F238E27FC236}">
                <a16:creationId xmlns:a16="http://schemas.microsoft.com/office/drawing/2014/main" id="{FBD693FC-FD23-42E6-8819-F77CFB6AB06D}"/>
              </a:ext>
            </a:extLst>
          </p:cNvPr>
          <p:cNvSpPr txBox="1">
            <a:spLocks noChangeArrowheads="1"/>
          </p:cNvSpPr>
          <p:nvPr/>
        </p:nvSpPr>
        <p:spPr bwMode="auto">
          <a:xfrm>
            <a:off x="2514600" y="1371601"/>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latin typeface="Verdana" charset="0"/>
                <a:ea typeface="ＭＳ Ｐゴシック" charset="0"/>
              </a:rPr>
              <a:t>Good</a:t>
            </a:r>
          </a:p>
        </p:txBody>
      </p:sp>
      <p:sp>
        <p:nvSpPr>
          <p:cNvPr id="144423" name="Text Box 39">
            <a:extLst>
              <a:ext uri="{FF2B5EF4-FFF2-40B4-BE49-F238E27FC236}">
                <a16:creationId xmlns:a16="http://schemas.microsoft.com/office/drawing/2014/main" id="{DCE77BD0-74DD-4CDA-9E96-AEECFFDFE213}"/>
              </a:ext>
            </a:extLst>
          </p:cNvPr>
          <p:cNvSpPr txBox="1">
            <a:spLocks noChangeArrowheads="1"/>
          </p:cNvSpPr>
          <p:nvPr/>
        </p:nvSpPr>
        <p:spPr bwMode="auto">
          <a:xfrm>
            <a:off x="7391400" y="1371601"/>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solidFill>
                  <a:schemeClr val="bg2"/>
                </a:solidFill>
                <a:latin typeface="Verdana" charset="0"/>
                <a:ea typeface="ＭＳ Ｐゴシック" charset="0"/>
              </a:rPr>
              <a:t>Bad</a:t>
            </a:r>
          </a:p>
        </p:txBody>
      </p:sp>
      <p:sp>
        <p:nvSpPr>
          <p:cNvPr id="144424" name="Rectangle 40">
            <a:extLst>
              <a:ext uri="{FF2B5EF4-FFF2-40B4-BE49-F238E27FC236}">
                <a16:creationId xmlns:a16="http://schemas.microsoft.com/office/drawing/2014/main" id="{532B0AA9-48E0-41B7-B8CC-C28EE77ACC0B}"/>
              </a:ext>
            </a:extLst>
          </p:cNvPr>
          <p:cNvSpPr>
            <a:spLocks noChangeArrowheads="1"/>
          </p:cNvSpPr>
          <p:nvPr/>
        </p:nvSpPr>
        <p:spPr bwMode="auto">
          <a:xfrm>
            <a:off x="2743200" y="3657600"/>
            <a:ext cx="2286000" cy="369974"/>
          </a:xfrm>
          <a:prstGeom prst="rect">
            <a:avLst/>
          </a:prstGeom>
          <a:solidFill>
            <a:schemeClr val="bg1"/>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b="1">
                <a:solidFill>
                  <a:srgbClr val="008000"/>
                </a:solidFill>
                <a:latin typeface="Arial Narrow" charset="0"/>
                <a:ea typeface="ＭＳ Ｐゴシック" charset="0"/>
              </a:rPr>
              <a:t>Makes Vitamin </a:t>
            </a:r>
            <a:r>
              <a:rPr lang="en-US" b="1" u="sng">
                <a:solidFill>
                  <a:srgbClr val="008000"/>
                </a:solidFill>
                <a:latin typeface="Arial Narrow" charset="0"/>
                <a:ea typeface="ＭＳ Ｐゴシック" charset="0"/>
              </a:rPr>
              <a:t>D</a:t>
            </a:r>
            <a:endParaRPr lang="en-US" b="1" u="sng">
              <a:solidFill>
                <a:schemeClr val="bg2"/>
              </a:solidFill>
              <a:latin typeface="Arial Narrow" charset="0"/>
              <a:ea typeface="ＭＳ Ｐゴシック" charset="0"/>
            </a:endParaRPr>
          </a:p>
        </p:txBody>
      </p:sp>
      <p:sp>
        <p:nvSpPr>
          <p:cNvPr id="144425" name="Rectangle 41">
            <a:extLst>
              <a:ext uri="{FF2B5EF4-FFF2-40B4-BE49-F238E27FC236}">
                <a16:creationId xmlns:a16="http://schemas.microsoft.com/office/drawing/2014/main" id="{9593CEE6-60EB-4469-88B7-25F2DFAD6D8D}"/>
              </a:ext>
            </a:extLst>
          </p:cNvPr>
          <p:cNvSpPr>
            <a:spLocks noChangeArrowheads="1"/>
          </p:cNvSpPr>
          <p:nvPr/>
        </p:nvSpPr>
        <p:spPr bwMode="auto">
          <a:xfrm>
            <a:off x="2743200" y="4419600"/>
            <a:ext cx="1240724" cy="369974"/>
          </a:xfrm>
          <a:prstGeom prst="rect">
            <a:avLst/>
          </a:prstGeom>
          <a:solidFill>
            <a:schemeClr val="bg1"/>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Kills Ge</a:t>
            </a:r>
            <a:r>
              <a:rPr lang="en-US" b="1" u="sng">
                <a:solidFill>
                  <a:srgbClr val="008000"/>
                </a:solidFill>
                <a:latin typeface="Arial Narrow" charset="0"/>
                <a:ea typeface="ＭＳ Ｐゴシック" charset="0"/>
              </a:rPr>
              <a:t>r</a:t>
            </a:r>
            <a:r>
              <a:rPr lang="en-US" b="1">
                <a:solidFill>
                  <a:srgbClr val="008000"/>
                </a:solidFill>
                <a:latin typeface="Arial Narrow" charset="0"/>
                <a:ea typeface="ＭＳ Ｐゴシック" charset="0"/>
              </a:rPr>
              <a:t>m</a:t>
            </a:r>
            <a:r>
              <a:rPr lang="en-US" b="1" u="sng">
                <a:solidFill>
                  <a:srgbClr val="008000"/>
                </a:solidFill>
                <a:latin typeface="Arial Narrow" charset="0"/>
                <a:ea typeface="ＭＳ Ｐゴシック" charset="0"/>
              </a:rPr>
              <a:t>s</a:t>
            </a:r>
            <a:endParaRPr lang="en-US" b="1" u="sng">
              <a:solidFill>
                <a:schemeClr val="bg2"/>
              </a:solidFill>
              <a:latin typeface="Arial Narrow" charset="0"/>
              <a:ea typeface="ＭＳ Ｐゴシック" charset="0"/>
            </a:endParaRPr>
          </a:p>
        </p:txBody>
      </p:sp>
      <p:sp>
        <p:nvSpPr>
          <p:cNvPr id="144426" name="Rectangle 42">
            <a:extLst>
              <a:ext uri="{FF2B5EF4-FFF2-40B4-BE49-F238E27FC236}">
                <a16:creationId xmlns:a16="http://schemas.microsoft.com/office/drawing/2014/main" id="{D602964F-A018-4D76-BC17-46C13E747653}"/>
              </a:ext>
            </a:extLst>
          </p:cNvPr>
          <p:cNvSpPr>
            <a:spLocks noChangeArrowheads="1"/>
          </p:cNvSpPr>
          <p:nvPr/>
        </p:nvSpPr>
        <p:spPr bwMode="auto">
          <a:xfrm>
            <a:off x="2743201" y="5105400"/>
            <a:ext cx="2040623" cy="369974"/>
          </a:xfrm>
          <a:prstGeom prst="rect">
            <a:avLst/>
          </a:prstGeom>
          <a:solidFill>
            <a:schemeClr val="bg1"/>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Makes Us F</a:t>
            </a:r>
            <a:r>
              <a:rPr lang="en-US" b="1" u="sng">
                <a:solidFill>
                  <a:srgbClr val="008000"/>
                </a:solidFill>
                <a:latin typeface="Arial Narrow" charset="0"/>
                <a:ea typeface="ＭＳ Ｐゴシック" charset="0"/>
              </a:rPr>
              <a:t>ee</a:t>
            </a:r>
            <a:r>
              <a:rPr lang="en-US" b="1">
                <a:solidFill>
                  <a:srgbClr val="008000"/>
                </a:solidFill>
                <a:latin typeface="Arial Narrow" charset="0"/>
                <a:ea typeface="ＭＳ Ｐゴシック" charset="0"/>
              </a:rPr>
              <a:t>l Good</a:t>
            </a:r>
          </a:p>
        </p:txBody>
      </p:sp>
      <p:sp>
        <p:nvSpPr>
          <p:cNvPr id="144427" name="Rectangle 43">
            <a:extLst>
              <a:ext uri="{FF2B5EF4-FFF2-40B4-BE49-F238E27FC236}">
                <a16:creationId xmlns:a16="http://schemas.microsoft.com/office/drawing/2014/main" id="{D569EE39-A50D-44BD-B233-B3D7617DDB2A}"/>
              </a:ext>
            </a:extLst>
          </p:cNvPr>
          <p:cNvSpPr>
            <a:spLocks noChangeArrowheads="1"/>
          </p:cNvSpPr>
          <p:nvPr/>
        </p:nvSpPr>
        <p:spPr bwMode="auto">
          <a:xfrm>
            <a:off x="2743200" y="5867400"/>
            <a:ext cx="1566134" cy="369974"/>
          </a:xfrm>
          <a:prstGeom prst="rect">
            <a:avLst/>
          </a:prstGeom>
          <a:solidFill>
            <a:schemeClr val="bg1"/>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008000"/>
                </a:solidFill>
                <a:latin typeface="Arial Narrow" charset="0"/>
                <a:ea typeface="ＭＳ Ｐゴシック" charset="0"/>
              </a:rPr>
              <a:t>G</a:t>
            </a:r>
            <a:r>
              <a:rPr lang="en-US" b="1" u="sng">
                <a:solidFill>
                  <a:srgbClr val="008000"/>
                </a:solidFill>
                <a:latin typeface="Arial Narrow" charset="0"/>
                <a:ea typeface="ＭＳ Ｐゴシック" charset="0"/>
              </a:rPr>
              <a:t>i</a:t>
            </a:r>
            <a:r>
              <a:rPr lang="en-US" b="1">
                <a:solidFill>
                  <a:srgbClr val="008000"/>
                </a:solidFill>
                <a:latin typeface="Arial Narrow" charset="0"/>
                <a:ea typeface="ＭＳ Ｐゴシック" charset="0"/>
              </a:rPr>
              <a:t>v</a:t>
            </a:r>
            <a:r>
              <a:rPr lang="en-US" b="1" u="sng">
                <a:solidFill>
                  <a:srgbClr val="008000"/>
                </a:solidFill>
                <a:latin typeface="Arial Narrow" charset="0"/>
                <a:ea typeface="ＭＳ Ｐゴシック" charset="0"/>
              </a:rPr>
              <a:t>e</a:t>
            </a:r>
            <a:r>
              <a:rPr lang="en-US" b="1">
                <a:solidFill>
                  <a:srgbClr val="008000"/>
                </a:solidFill>
                <a:latin typeface="Arial Narrow" charset="0"/>
                <a:ea typeface="ＭＳ Ｐゴシック" charset="0"/>
              </a:rPr>
              <a:t>s Us Light</a:t>
            </a:r>
            <a:r>
              <a:rPr lang="en-US" b="1">
                <a:solidFill>
                  <a:srgbClr val="FFFF00"/>
                </a:solidFill>
                <a:latin typeface="Arial Narrow" charset="0"/>
                <a:ea typeface="ＭＳ Ｐゴシック"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4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4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4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4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4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4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4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4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4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4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16" grpId="0"/>
      <p:bldP spid="144417" grpId="0"/>
      <p:bldP spid="144418" grpId="0"/>
      <p:bldP spid="144419" grpId="0"/>
      <p:bldP spid="144420" grpId="0"/>
      <p:bldP spid="144421" grpId="0"/>
      <p:bldP spid="144424" grpId="0" animBg="1"/>
      <p:bldP spid="144425" grpId="0" animBg="1"/>
      <p:bldP spid="144426" grpId="0" animBg="1"/>
      <p:bldP spid="1444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a:extLst>
              <a:ext uri="{FF2B5EF4-FFF2-40B4-BE49-F238E27FC236}">
                <a16:creationId xmlns:a16="http://schemas.microsoft.com/office/drawing/2014/main" id="{18D243EF-C821-47CF-B795-9AD50D59CF54}"/>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07AE9246-E865-4949-B0B2-64686B67F964}" type="slidenum">
              <a:rPr lang="en-US" altLang="en-US" sz="1000">
                <a:solidFill>
                  <a:srgbClr val="333399"/>
                </a:solidFill>
              </a:rPr>
              <a:pPr>
                <a:spcBef>
                  <a:spcPct val="0"/>
                </a:spcBef>
                <a:buClrTx/>
                <a:buFontTx/>
                <a:buNone/>
              </a:pPr>
              <a:t>5</a:t>
            </a:fld>
            <a:endParaRPr lang="en-US" altLang="en-US" sz="1000">
              <a:solidFill>
                <a:srgbClr val="333399"/>
              </a:solidFill>
            </a:endParaRPr>
          </a:p>
        </p:txBody>
      </p:sp>
      <p:grpSp>
        <p:nvGrpSpPr>
          <p:cNvPr id="14339" name="Group 2">
            <a:extLst>
              <a:ext uri="{FF2B5EF4-FFF2-40B4-BE49-F238E27FC236}">
                <a16:creationId xmlns:a16="http://schemas.microsoft.com/office/drawing/2014/main" id="{7B280BA0-7823-4DD9-9A34-3B364208F997}"/>
              </a:ext>
            </a:extLst>
          </p:cNvPr>
          <p:cNvGrpSpPr>
            <a:grpSpLocks/>
          </p:cNvGrpSpPr>
          <p:nvPr/>
        </p:nvGrpSpPr>
        <p:grpSpPr bwMode="auto">
          <a:xfrm>
            <a:off x="3200400" y="1371600"/>
            <a:ext cx="5410200" cy="4648200"/>
            <a:chOff x="2214" y="3494"/>
            <a:chExt cx="971" cy="761"/>
          </a:xfrm>
        </p:grpSpPr>
        <p:sp>
          <p:nvSpPr>
            <p:cNvPr id="14354" name="Freeform 3">
              <a:extLst>
                <a:ext uri="{FF2B5EF4-FFF2-40B4-BE49-F238E27FC236}">
                  <a16:creationId xmlns:a16="http://schemas.microsoft.com/office/drawing/2014/main" id="{086CAB19-4774-4A44-B7EE-2D6049058562}"/>
                </a:ext>
              </a:extLst>
            </p:cNvPr>
            <p:cNvSpPr>
              <a:spLocks/>
            </p:cNvSpPr>
            <p:nvPr/>
          </p:nvSpPr>
          <p:spPr bwMode="auto">
            <a:xfrm>
              <a:off x="2708" y="3494"/>
              <a:ext cx="46" cy="244"/>
            </a:xfrm>
            <a:custGeom>
              <a:avLst/>
              <a:gdLst>
                <a:gd name="T0" fmla="*/ 29 w 46"/>
                <a:gd name="T1" fmla="*/ 153 h 244"/>
                <a:gd name="T2" fmla="*/ 34 w 46"/>
                <a:gd name="T3" fmla="*/ 153 h 244"/>
                <a:gd name="T4" fmla="*/ 34 w 46"/>
                <a:gd name="T5" fmla="*/ 153 h 244"/>
                <a:gd name="T6" fmla="*/ 34 w 46"/>
                <a:gd name="T7" fmla="*/ 170 h 244"/>
                <a:gd name="T8" fmla="*/ 34 w 46"/>
                <a:gd name="T9" fmla="*/ 170 h 244"/>
                <a:gd name="T10" fmla="*/ 34 w 46"/>
                <a:gd name="T11" fmla="*/ 165 h 244"/>
                <a:gd name="T12" fmla="*/ 34 w 46"/>
                <a:gd name="T13" fmla="*/ 187 h 244"/>
                <a:gd name="T14" fmla="*/ 40 w 46"/>
                <a:gd name="T15" fmla="*/ 204 h 244"/>
                <a:gd name="T16" fmla="*/ 46 w 46"/>
                <a:gd name="T17" fmla="*/ 216 h 244"/>
                <a:gd name="T18" fmla="*/ 46 w 46"/>
                <a:gd name="T19" fmla="*/ 227 h 244"/>
                <a:gd name="T20" fmla="*/ 40 w 46"/>
                <a:gd name="T21" fmla="*/ 233 h 244"/>
                <a:gd name="T22" fmla="*/ 34 w 46"/>
                <a:gd name="T23" fmla="*/ 238 h 244"/>
                <a:gd name="T24" fmla="*/ 40 w 46"/>
                <a:gd name="T25" fmla="*/ 238 h 244"/>
                <a:gd name="T26" fmla="*/ 40 w 46"/>
                <a:gd name="T27" fmla="*/ 244 h 244"/>
                <a:gd name="T28" fmla="*/ 34 w 46"/>
                <a:gd name="T29" fmla="*/ 244 h 244"/>
                <a:gd name="T30" fmla="*/ 29 w 46"/>
                <a:gd name="T31" fmla="*/ 244 h 244"/>
                <a:gd name="T32" fmla="*/ 23 w 46"/>
                <a:gd name="T33" fmla="*/ 233 h 244"/>
                <a:gd name="T34" fmla="*/ 23 w 46"/>
                <a:gd name="T35" fmla="*/ 227 h 244"/>
                <a:gd name="T36" fmla="*/ 17 w 46"/>
                <a:gd name="T37" fmla="*/ 221 h 244"/>
                <a:gd name="T38" fmla="*/ 17 w 46"/>
                <a:gd name="T39" fmla="*/ 227 h 244"/>
                <a:gd name="T40" fmla="*/ 12 w 46"/>
                <a:gd name="T41" fmla="*/ 227 h 244"/>
                <a:gd name="T42" fmla="*/ 12 w 46"/>
                <a:gd name="T43" fmla="*/ 227 h 244"/>
                <a:gd name="T44" fmla="*/ 6 w 46"/>
                <a:gd name="T45" fmla="*/ 227 h 244"/>
                <a:gd name="T46" fmla="*/ 0 w 46"/>
                <a:gd name="T47" fmla="*/ 187 h 244"/>
                <a:gd name="T48" fmla="*/ 0 w 46"/>
                <a:gd name="T49" fmla="*/ 148 h 244"/>
                <a:gd name="T50" fmla="*/ 0 w 46"/>
                <a:gd name="T51" fmla="*/ 62 h 244"/>
                <a:gd name="T52" fmla="*/ 0 w 46"/>
                <a:gd name="T53" fmla="*/ 51 h 244"/>
                <a:gd name="T54" fmla="*/ 0 w 46"/>
                <a:gd name="T55" fmla="*/ 34 h 244"/>
                <a:gd name="T56" fmla="*/ 6 w 46"/>
                <a:gd name="T57" fmla="*/ 45 h 244"/>
                <a:gd name="T58" fmla="*/ 6 w 46"/>
                <a:gd name="T59" fmla="*/ 57 h 244"/>
                <a:gd name="T60" fmla="*/ 6 w 46"/>
                <a:gd name="T61" fmla="*/ 40 h 244"/>
                <a:gd name="T62" fmla="*/ 6 w 46"/>
                <a:gd name="T63" fmla="*/ 57 h 244"/>
                <a:gd name="T64" fmla="*/ 12 w 46"/>
                <a:gd name="T65" fmla="*/ 57 h 244"/>
                <a:gd name="T66" fmla="*/ 12 w 46"/>
                <a:gd name="T67" fmla="*/ 0 h 244"/>
                <a:gd name="T68" fmla="*/ 12 w 46"/>
                <a:gd name="T69" fmla="*/ 40 h 244"/>
                <a:gd name="T70" fmla="*/ 17 w 46"/>
                <a:gd name="T71" fmla="*/ 79 h 244"/>
                <a:gd name="T72" fmla="*/ 23 w 46"/>
                <a:gd name="T73" fmla="*/ 113 h 244"/>
                <a:gd name="T74" fmla="*/ 29 w 46"/>
                <a:gd name="T75" fmla="*/ 153 h 244"/>
                <a:gd name="T76" fmla="*/ 29 w 46"/>
                <a:gd name="T77" fmla="*/ 153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 h="244">
                  <a:moveTo>
                    <a:pt x="29" y="153"/>
                  </a:moveTo>
                  <a:lnTo>
                    <a:pt x="34" y="153"/>
                  </a:lnTo>
                  <a:lnTo>
                    <a:pt x="34" y="170"/>
                  </a:lnTo>
                  <a:lnTo>
                    <a:pt x="34" y="165"/>
                  </a:lnTo>
                  <a:lnTo>
                    <a:pt x="34" y="187"/>
                  </a:lnTo>
                  <a:lnTo>
                    <a:pt x="40" y="204"/>
                  </a:lnTo>
                  <a:lnTo>
                    <a:pt x="46" y="216"/>
                  </a:lnTo>
                  <a:lnTo>
                    <a:pt x="46" y="227"/>
                  </a:lnTo>
                  <a:lnTo>
                    <a:pt x="40" y="233"/>
                  </a:lnTo>
                  <a:lnTo>
                    <a:pt x="34" y="238"/>
                  </a:lnTo>
                  <a:lnTo>
                    <a:pt x="40" y="238"/>
                  </a:lnTo>
                  <a:lnTo>
                    <a:pt x="40" y="244"/>
                  </a:lnTo>
                  <a:lnTo>
                    <a:pt x="34" y="244"/>
                  </a:lnTo>
                  <a:lnTo>
                    <a:pt x="29" y="244"/>
                  </a:lnTo>
                  <a:lnTo>
                    <a:pt x="23" y="233"/>
                  </a:lnTo>
                  <a:lnTo>
                    <a:pt x="23" y="227"/>
                  </a:lnTo>
                  <a:lnTo>
                    <a:pt x="17" y="221"/>
                  </a:lnTo>
                  <a:lnTo>
                    <a:pt x="17" y="227"/>
                  </a:lnTo>
                  <a:lnTo>
                    <a:pt x="12" y="227"/>
                  </a:lnTo>
                  <a:lnTo>
                    <a:pt x="6" y="227"/>
                  </a:lnTo>
                  <a:lnTo>
                    <a:pt x="0" y="187"/>
                  </a:lnTo>
                  <a:lnTo>
                    <a:pt x="0" y="148"/>
                  </a:lnTo>
                  <a:lnTo>
                    <a:pt x="0" y="62"/>
                  </a:lnTo>
                  <a:lnTo>
                    <a:pt x="0" y="51"/>
                  </a:lnTo>
                  <a:lnTo>
                    <a:pt x="0" y="34"/>
                  </a:lnTo>
                  <a:lnTo>
                    <a:pt x="6" y="45"/>
                  </a:lnTo>
                  <a:lnTo>
                    <a:pt x="6" y="57"/>
                  </a:lnTo>
                  <a:lnTo>
                    <a:pt x="6" y="40"/>
                  </a:lnTo>
                  <a:lnTo>
                    <a:pt x="6" y="57"/>
                  </a:lnTo>
                  <a:lnTo>
                    <a:pt x="12" y="57"/>
                  </a:lnTo>
                  <a:lnTo>
                    <a:pt x="12" y="0"/>
                  </a:lnTo>
                  <a:lnTo>
                    <a:pt x="12" y="40"/>
                  </a:lnTo>
                  <a:lnTo>
                    <a:pt x="17" y="79"/>
                  </a:lnTo>
                  <a:lnTo>
                    <a:pt x="23" y="113"/>
                  </a:lnTo>
                  <a:lnTo>
                    <a:pt x="29" y="153"/>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4">
              <a:extLst>
                <a:ext uri="{FF2B5EF4-FFF2-40B4-BE49-F238E27FC236}">
                  <a16:creationId xmlns:a16="http://schemas.microsoft.com/office/drawing/2014/main" id="{D81EEF38-5EFD-460E-B147-A2C186BB4D22}"/>
                </a:ext>
              </a:extLst>
            </p:cNvPr>
            <p:cNvSpPr>
              <a:spLocks/>
            </p:cNvSpPr>
            <p:nvPr/>
          </p:nvSpPr>
          <p:spPr bwMode="auto">
            <a:xfrm>
              <a:off x="2833" y="3556"/>
              <a:ext cx="80" cy="193"/>
            </a:xfrm>
            <a:custGeom>
              <a:avLst/>
              <a:gdLst>
                <a:gd name="T0" fmla="*/ 23 w 80"/>
                <a:gd name="T1" fmla="*/ 171 h 193"/>
                <a:gd name="T2" fmla="*/ 12 w 80"/>
                <a:gd name="T3" fmla="*/ 182 h 193"/>
                <a:gd name="T4" fmla="*/ 0 w 80"/>
                <a:gd name="T5" fmla="*/ 193 h 193"/>
                <a:gd name="T6" fmla="*/ 0 w 80"/>
                <a:gd name="T7" fmla="*/ 171 h 193"/>
                <a:gd name="T8" fmla="*/ 6 w 80"/>
                <a:gd name="T9" fmla="*/ 154 h 193"/>
                <a:gd name="T10" fmla="*/ 23 w 80"/>
                <a:gd name="T11" fmla="*/ 108 h 193"/>
                <a:gd name="T12" fmla="*/ 46 w 80"/>
                <a:gd name="T13" fmla="*/ 57 h 193"/>
                <a:gd name="T14" fmla="*/ 74 w 80"/>
                <a:gd name="T15" fmla="*/ 12 h 193"/>
                <a:gd name="T16" fmla="*/ 80 w 80"/>
                <a:gd name="T17" fmla="*/ 0 h 193"/>
                <a:gd name="T18" fmla="*/ 51 w 80"/>
                <a:gd name="T19" fmla="*/ 86 h 193"/>
                <a:gd name="T20" fmla="*/ 23 w 80"/>
                <a:gd name="T21" fmla="*/ 171 h 193"/>
                <a:gd name="T22" fmla="*/ 23 w 80"/>
                <a:gd name="T23" fmla="*/ 171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193">
                  <a:moveTo>
                    <a:pt x="23" y="171"/>
                  </a:moveTo>
                  <a:lnTo>
                    <a:pt x="12" y="182"/>
                  </a:lnTo>
                  <a:lnTo>
                    <a:pt x="0" y="193"/>
                  </a:lnTo>
                  <a:lnTo>
                    <a:pt x="0" y="171"/>
                  </a:lnTo>
                  <a:lnTo>
                    <a:pt x="6" y="154"/>
                  </a:lnTo>
                  <a:lnTo>
                    <a:pt x="23" y="108"/>
                  </a:lnTo>
                  <a:lnTo>
                    <a:pt x="46" y="57"/>
                  </a:lnTo>
                  <a:lnTo>
                    <a:pt x="74" y="12"/>
                  </a:lnTo>
                  <a:lnTo>
                    <a:pt x="80" y="0"/>
                  </a:lnTo>
                  <a:lnTo>
                    <a:pt x="51" y="86"/>
                  </a:lnTo>
                  <a:lnTo>
                    <a:pt x="23" y="171"/>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6" name="Freeform 5">
              <a:extLst>
                <a:ext uri="{FF2B5EF4-FFF2-40B4-BE49-F238E27FC236}">
                  <a16:creationId xmlns:a16="http://schemas.microsoft.com/office/drawing/2014/main" id="{52793C42-70EB-45F6-BC7E-309808965E41}"/>
                </a:ext>
              </a:extLst>
            </p:cNvPr>
            <p:cNvSpPr>
              <a:spLocks/>
            </p:cNvSpPr>
            <p:nvPr/>
          </p:nvSpPr>
          <p:spPr bwMode="auto">
            <a:xfrm>
              <a:off x="2515" y="3573"/>
              <a:ext cx="85" cy="171"/>
            </a:xfrm>
            <a:custGeom>
              <a:avLst/>
              <a:gdLst>
                <a:gd name="T0" fmla="*/ 80 w 85"/>
                <a:gd name="T1" fmla="*/ 148 h 171"/>
                <a:gd name="T2" fmla="*/ 85 w 85"/>
                <a:gd name="T3" fmla="*/ 148 h 171"/>
                <a:gd name="T4" fmla="*/ 85 w 85"/>
                <a:gd name="T5" fmla="*/ 148 h 171"/>
                <a:gd name="T6" fmla="*/ 85 w 85"/>
                <a:gd name="T7" fmla="*/ 159 h 171"/>
                <a:gd name="T8" fmla="*/ 85 w 85"/>
                <a:gd name="T9" fmla="*/ 171 h 171"/>
                <a:gd name="T10" fmla="*/ 80 w 85"/>
                <a:gd name="T11" fmla="*/ 171 h 171"/>
                <a:gd name="T12" fmla="*/ 74 w 85"/>
                <a:gd name="T13" fmla="*/ 171 h 171"/>
                <a:gd name="T14" fmla="*/ 51 w 85"/>
                <a:gd name="T15" fmla="*/ 148 h 171"/>
                <a:gd name="T16" fmla="*/ 34 w 85"/>
                <a:gd name="T17" fmla="*/ 114 h 171"/>
                <a:gd name="T18" fmla="*/ 23 w 85"/>
                <a:gd name="T19" fmla="*/ 86 h 171"/>
                <a:gd name="T20" fmla="*/ 12 w 85"/>
                <a:gd name="T21" fmla="*/ 57 h 171"/>
                <a:gd name="T22" fmla="*/ 23 w 85"/>
                <a:gd name="T23" fmla="*/ 80 h 171"/>
                <a:gd name="T24" fmla="*/ 12 w 85"/>
                <a:gd name="T25" fmla="*/ 40 h 171"/>
                <a:gd name="T26" fmla="*/ 0 w 85"/>
                <a:gd name="T27" fmla="*/ 0 h 171"/>
                <a:gd name="T28" fmla="*/ 40 w 85"/>
                <a:gd name="T29" fmla="*/ 74 h 171"/>
                <a:gd name="T30" fmla="*/ 80 w 85"/>
                <a:gd name="T31" fmla="*/ 148 h 171"/>
                <a:gd name="T32" fmla="*/ 80 w 85"/>
                <a:gd name="T33" fmla="*/ 148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71">
                  <a:moveTo>
                    <a:pt x="80" y="148"/>
                  </a:moveTo>
                  <a:lnTo>
                    <a:pt x="85" y="148"/>
                  </a:lnTo>
                  <a:lnTo>
                    <a:pt x="85" y="159"/>
                  </a:lnTo>
                  <a:lnTo>
                    <a:pt x="85" y="171"/>
                  </a:lnTo>
                  <a:lnTo>
                    <a:pt x="80" y="171"/>
                  </a:lnTo>
                  <a:lnTo>
                    <a:pt x="74" y="171"/>
                  </a:lnTo>
                  <a:lnTo>
                    <a:pt x="51" y="148"/>
                  </a:lnTo>
                  <a:lnTo>
                    <a:pt x="34" y="114"/>
                  </a:lnTo>
                  <a:lnTo>
                    <a:pt x="23" y="86"/>
                  </a:lnTo>
                  <a:lnTo>
                    <a:pt x="12" y="57"/>
                  </a:lnTo>
                  <a:lnTo>
                    <a:pt x="23" y="80"/>
                  </a:lnTo>
                  <a:lnTo>
                    <a:pt x="12" y="40"/>
                  </a:lnTo>
                  <a:lnTo>
                    <a:pt x="0" y="0"/>
                  </a:lnTo>
                  <a:lnTo>
                    <a:pt x="40" y="74"/>
                  </a:lnTo>
                  <a:lnTo>
                    <a:pt x="80" y="148"/>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6">
              <a:extLst>
                <a:ext uri="{FF2B5EF4-FFF2-40B4-BE49-F238E27FC236}">
                  <a16:creationId xmlns:a16="http://schemas.microsoft.com/office/drawing/2014/main" id="{A86E46A3-BAE8-43FD-AD94-1DAE96D2AF65}"/>
                </a:ext>
              </a:extLst>
            </p:cNvPr>
            <p:cNvSpPr>
              <a:spLocks/>
            </p:cNvSpPr>
            <p:nvPr/>
          </p:nvSpPr>
          <p:spPr bwMode="auto">
            <a:xfrm>
              <a:off x="2714" y="3619"/>
              <a:ext cx="1" cy="23"/>
            </a:xfrm>
            <a:custGeom>
              <a:avLst/>
              <a:gdLst>
                <a:gd name="T0" fmla="*/ 0 w 1"/>
                <a:gd name="T1" fmla="*/ 0 h 23"/>
                <a:gd name="T2" fmla="*/ 0 w 1"/>
                <a:gd name="T3" fmla="*/ 23 h 23"/>
                <a:gd name="T4" fmla="*/ 0 w 1"/>
                <a:gd name="T5" fmla="*/ 0 h 23"/>
                <a:gd name="T6" fmla="*/ 0 w 1"/>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3">
                  <a:moveTo>
                    <a:pt x="0" y="0"/>
                  </a:moveTo>
                  <a:lnTo>
                    <a:pt x="0" y="23"/>
                  </a:lnTo>
                  <a:lnTo>
                    <a:pt x="0"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7">
              <a:extLst>
                <a:ext uri="{FF2B5EF4-FFF2-40B4-BE49-F238E27FC236}">
                  <a16:creationId xmlns:a16="http://schemas.microsoft.com/office/drawing/2014/main" id="{C8284086-D905-471F-83C9-C41B67690B99}"/>
                </a:ext>
              </a:extLst>
            </p:cNvPr>
            <p:cNvSpPr>
              <a:spLocks/>
            </p:cNvSpPr>
            <p:nvPr/>
          </p:nvSpPr>
          <p:spPr bwMode="auto">
            <a:xfrm>
              <a:off x="2890" y="3681"/>
              <a:ext cx="204" cy="165"/>
            </a:xfrm>
            <a:custGeom>
              <a:avLst/>
              <a:gdLst>
                <a:gd name="T0" fmla="*/ 204 w 204"/>
                <a:gd name="T1" fmla="*/ 6 h 165"/>
                <a:gd name="T2" fmla="*/ 125 w 204"/>
                <a:gd name="T3" fmla="*/ 68 h 165"/>
                <a:gd name="T4" fmla="*/ 91 w 204"/>
                <a:gd name="T5" fmla="*/ 103 h 165"/>
                <a:gd name="T6" fmla="*/ 62 w 204"/>
                <a:gd name="T7" fmla="*/ 148 h 165"/>
                <a:gd name="T8" fmla="*/ 34 w 204"/>
                <a:gd name="T9" fmla="*/ 159 h 165"/>
                <a:gd name="T10" fmla="*/ 6 w 204"/>
                <a:gd name="T11" fmla="*/ 165 h 165"/>
                <a:gd name="T12" fmla="*/ 6 w 204"/>
                <a:gd name="T13" fmla="*/ 159 h 165"/>
                <a:gd name="T14" fmla="*/ 6 w 204"/>
                <a:gd name="T15" fmla="*/ 154 h 165"/>
                <a:gd name="T16" fmla="*/ 0 w 204"/>
                <a:gd name="T17" fmla="*/ 154 h 165"/>
                <a:gd name="T18" fmla="*/ 6 w 204"/>
                <a:gd name="T19" fmla="*/ 148 h 165"/>
                <a:gd name="T20" fmla="*/ 11 w 204"/>
                <a:gd name="T21" fmla="*/ 142 h 165"/>
                <a:gd name="T22" fmla="*/ 6 w 204"/>
                <a:gd name="T23" fmla="*/ 131 h 165"/>
                <a:gd name="T24" fmla="*/ 6 w 204"/>
                <a:gd name="T25" fmla="*/ 131 h 165"/>
                <a:gd name="T26" fmla="*/ 0 w 204"/>
                <a:gd name="T27" fmla="*/ 131 h 165"/>
                <a:gd name="T28" fmla="*/ 6 w 204"/>
                <a:gd name="T29" fmla="*/ 125 h 165"/>
                <a:gd name="T30" fmla="*/ 11 w 204"/>
                <a:gd name="T31" fmla="*/ 125 h 165"/>
                <a:gd name="T32" fmla="*/ 17 w 204"/>
                <a:gd name="T33" fmla="*/ 114 h 165"/>
                <a:gd name="T34" fmla="*/ 28 w 204"/>
                <a:gd name="T35" fmla="*/ 114 h 165"/>
                <a:gd name="T36" fmla="*/ 40 w 204"/>
                <a:gd name="T37" fmla="*/ 108 h 165"/>
                <a:gd name="T38" fmla="*/ 80 w 204"/>
                <a:gd name="T39" fmla="*/ 80 h 165"/>
                <a:gd name="T40" fmla="*/ 114 w 204"/>
                <a:gd name="T41" fmla="*/ 51 h 165"/>
                <a:gd name="T42" fmla="*/ 153 w 204"/>
                <a:gd name="T43" fmla="*/ 23 h 165"/>
                <a:gd name="T44" fmla="*/ 193 w 204"/>
                <a:gd name="T45" fmla="*/ 0 h 165"/>
                <a:gd name="T46" fmla="*/ 199 w 204"/>
                <a:gd name="T47" fmla="*/ 0 h 165"/>
                <a:gd name="T48" fmla="*/ 204 w 204"/>
                <a:gd name="T49" fmla="*/ 6 h 165"/>
                <a:gd name="T50" fmla="*/ 204 w 204"/>
                <a:gd name="T51" fmla="*/ 6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 h="165">
                  <a:moveTo>
                    <a:pt x="204" y="6"/>
                  </a:moveTo>
                  <a:lnTo>
                    <a:pt x="125" y="68"/>
                  </a:lnTo>
                  <a:lnTo>
                    <a:pt x="91" y="103"/>
                  </a:lnTo>
                  <a:lnTo>
                    <a:pt x="62" y="148"/>
                  </a:lnTo>
                  <a:lnTo>
                    <a:pt x="34" y="159"/>
                  </a:lnTo>
                  <a:lnTo>
                    <a:pt x="6" y="165"/>
                  </a:lnTo>
                  <a:lnTo>
                    <a:pt x="6" y="159"/>
                  </a:lnTo>
                  <a:lnTo>
                    <a:pt x="6" y="154"/>
                  </a:lnTo>
                  <a:lnTo>
                    <a:pt x="0" y="154"/>
                  </a:lnTo>
                  <a:lnTo>
                    <a:pt x="6" y="148"/>
                  </a:lnTo>
                  <a:lnTo>
                    <a:pt x="11" y="142"/>
                  </a:lnTo>
                  <a:lnTo>
                    <a:pt x="6" y="131"/>
                  </a:lnTo>
                  <a:lnTo>
                    <a:pt x="0" y="131"/>
                  </a:lnTo>
                  <a:lnTo>
                    <a:pt x="6" y="125"/>
                  </a:lnTo>
                  <a:lnTo>
                    <a:pt x="11" y="125"/>
                  </a:lnTo>
                  <a:lnTo>
                    <a:pt x="17" y="114"/>
                  </a:lnTo>
                  <a:lnTo>
                    <a:pt x="28" y="114"/>
                  </a:lnTo>
                  <a:lnTo>
                    <a:pt x="40" y="108"/>
                  </a:lnTo>
                  <a:lnTo>
                    <a:pt x="80" y="80"/>
                  </a:lnTo>
                  <a:lnTo>
                    <a:pt x="114" y="51"/>
                  </a:lnTo>
                  <a:lnTo>
                    <a:pt x="153" y="23"/>
                  </a:lnTo>
                  <a:lnTo>
                    <a:pt x="193" y="0"/>
                  </a:lnTo>
                  <a:lnTo>
                    <a:pt x="199" y="0"/>
                  </a:lnTo>
                  <a:lnTo>
                    <a:pt x="204" y="6"/>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8">
              <a:extLst>
                <a:ext uri="{FF2B5EF4-FFF2-40B4-BE49-F238E27FC236}">
                  <a16:creationId xmlns:a16="http://schemas.microsoft.com/office/drawing/2014/main" id="{228054DC-9705-4710-8F9F-B0DDC9B05D03}"/>
                </a:ext>
              </a:extLst>
            </p:cNvPr>
            <p:cNvSpPr>
              <a:spLocks/>
            </p:cNvSpPr>
            <p:nvPr/>
          </p:nvSpPr>
          <p:spPr bwMode="auto">
            <a:xfrm>
              <a:off x="2356" y="3738"/>
              <a:ext cx="148" cy="136"/>
            </a:xfrm>
            <a:custGeom>
              <a:avLst/>
              <a:gdLst>
                <a:gd name="T0" fmla="*/ 29 w 148"/>
                <a:gd name="T1" fmla="*/ 23 h 136"/>
                <a:gd name="T2" fmla="*/ 34 w 148"/>
                <a:gd name="T3" fmla="*/ 23 h 136"/>
                <a:gd name="T4" fmla="*/ 74 w 148"/>
                <a:gd name="T5" fmla="*/ 51 h 136"/>
                <a:gd name="T6" fmla="*/ 91 w 148"/>
                <a:gd name="T7" fmla="*/ 68 h 136"/>
                <a:gd name="T8" fmla="*/ 114 w 148"/>
                <a:gd name="T9" fmla="*/ 74 h 136"/>
                <a:gd name="T10" fmla="*/ 131 w 148"/>
                <a:gd name="T11" fmla="*/ 74 h 136"/>
                <a:gd name="T12" fmla="*/ 131 w 148"/>
                <a:gd name="T13" fmla="*/ 80 h 136"/>
                <a:gd name="T14" fmla="*/ 136 w 148"/>
                <a:gd name="T15" fmla="*/ 85 h 136"/>
                <a:gd name="T16" fmla="*/ 142 w 148"/>
                <a:gd name="T17" fmla="*/ 85 h 136"/>
                <a:gd name="T18" fmla="*/ 142 w 148"/>
                <a:gd name="T19" fmla="*/ 91 h 136"/>
                <a:gd name="T20" fmla="*/ 142 w 148"/>
                <a:gd name="T21" fmla="*/ 91 h 136"/>
                <a:gd name="T22" fmla="*/ 136 w 148"/>
                <a:gd name="T23" fmla="*/ 91 h 136"/>
                <a:gd name="T24" fmla="*/ 142 w 148"/>
                <a:gd name="T25" fmla="*/ 97 h 136"/>
                <a:gd name="T26" fmla="*/ 148 w 148"/>
                <a:gd name="T27" fmla="*/ 102 h 136"/>
                <a:gd name="T28" fmla="*/ 142 w 148"/>
                <a:gd name="T29" fmla="*/ 108 h 136"/>
                <a:gd name="T30" fmla="*/ 136 w 148"/>
                <a:gd name="T31" fmla="*/ 108 h 136"/>
                <a:gd name="T32" fmla="*/ 131 w 148"/>
                <a:gd name="T33" fmla="*/ 114 h 136"/>
                <a:gd name="T34" fmla="*/ 131 w 148"/>
                <a:gd name="T35" fmla="*/ 119 h 136"/>
                <a:gd name="T36" fmla="*/ 131 w 148"/>
                <a:gd name="T37" fmla="*/ 136 h 136"/>
                <a:gd name="T38" fmla="*/ 97 w 148"/>
                <a:gd name="T39" fmla="*/ 119 h 136"/>
                <a:gd name="T40" fmla="*/ 68 w 148"/>
                <a:gd name="T41" fmla="*/ 97 h 136"/>
                <a:gd name="T42" fmla="*/ 46 w 148"/>
                <a:gd name="T43" fmla="*/ 68 h 136"/>
                <a:gd name="T44" fmla="*/ 23 w 148"/>
                <a:gd name="T45" fmla="*/ 40 h 136"/>
                <a:gd name="T46" fmla="*/ 34 w 148"/>
                <a:gd name="T47" fmla="*/ 51 h 136"/>
                <a:gd name="T48" fmla="*/ 34 w 148"/>
                <a:gd name="T49" fmla="*/ 51 h 136"/>
                <a:gd name="T50" fmla="*/ 29 w 148"/>
                <a:gd name="T51" fmla="*/ 51 h 136"/>
                <a:gd name="T52" fmla="*/ 40 w 148"/>
                <a:gd name="T53" fmla="*/ 57 h 136"/>
                <a:gd name="T54" fmla="*/ 51 w 148"/>
                <a:gd name="T55" fmla="*/ 63 h 136"/>
                <a:gd name="T56" fmla="*/ 40 w 148"/>
                <a:gd name="T57" fmla="*/ 51 h 136"/>
                <a:gd name="T58" fmla="*/ 29 w 148"/>
                <a:gd name="T59" fmla="*/ 40 h 136"/>
                <a:gd name="T60" fmla="*/ 40 w 148"/>
                <a:gd name="T61" fmla="*/ 46 h 136"/>
                <a:gd name="T62" fmla="*/ 51 w 148"/>
                <a:gd name="T63" fmla="*/ 57 h 136"/>
                <a:gd name="T64" fmla="*/ 40 w 148"/>
                <a:gd name="T65" fmla="*/ 46 h 136"/>
                <a:gd name="T66" fmla="*/ 29 w 148"/>
                <a:gd name="T67" fmla="*/ 28 h 136"/>
                <a:gd name="T68" fmla="*/ 0 w 148"/>
                <a:gd name="T69" fmla="*/ 0 h 136"/>
                <a:gd name="T70" fmla="*/ 17 w 148"/>
                <a:gd name="T71" fmla="*/ 11 h 136"/>
                <a:gd name="T72" fmla="*/ 29 w 148"/>
                <a:gd name="T73" fmla="*/ 23 h 136"/>
                <a:gd name="T74" fmla="*/ 29 w 148"/>
                <a:gd name="T75" fmla="*/ 23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136">
                  <a:moveTo>
                    <a:pt x="29" y="23"/>
                  </a:moveTo>
                  <a:lnTo>
                    <a:pt x="34" y="23"/>
                  </a:lnTo>
                  <a:lnTo>
                    <a:pt x="74" y="51"/>
                  </a:lnTo>
                  <a:lnTo>
                    <a:pt x="91" y="68"/>
                  </a:lnTo>
                  <a:lnTo>
                    <a:pt x="114" y="74"/>
                  </a:lnTo>
                  <a:lnTo>
                    <a:pt x="131" y="74"/>
                  </a:lnTo>
                  <a:lnTo>
                    <a:pt x="131" y="80"/>
                  </a:lnTo>
                  <a:lnTo>
                    <a:pt x="136" y="85"/>
                  </a:lnTo>
                  <a:lnTo>
                    <a:pt x="142" y="85"/>
                  </a:lnTo>
                  <a:lnTo>
                    <a:pt x="142" y="91"/>
                  </a:lnTo>
                  <a:lnTo>
                    <a:pt x="136" y="91"/>
                  </a:lnTo>
                  <a:lnTo>
                    <a:pt x="142" y="97"/>
                  </a:lnTo>
                  <a:lnTo>
                    <a:pt x="148" y="102"/>
                  </a:lnTo>
                  <a:lnTo>
                    <a:pt x="142" y="108"/>
                  </a:lnTo>
                  <a:lnTo>
                    <a:pt x="136" y="108"/>
                  </a:lnTo>
                  <a:lnTo>
                    <a:pt x="131" y="114"/>
                  </a:lnTo>
                  <a:lnTo>
                    <a:pt x="131" y="119"/>
                  </a:lnTo>
                  <a:lnTo>
                    <a:pt x="131" y="136"/>
                  </a:lnTo>
                  <a:lnTo>
                    <a:pt x="97" y="119"/>
                  </a:lnTo>
                  <a:lnTo>
                    <a:pt x="68" y="97"/>
                  </a:lnTo>
                  <a:lnTo>
                    <a:pt x="46" y="68"/>
                  </a:lnTo>
                  <a:lnTo>
                    <a:pt x="23" y="40"/>
                  </a:lnTo>
                  <a:lnTo>
                    <a:pt x="34" y="51"/>
                  </a:lnTo>
                  <a:lnTo>
                    <a:pt x="29" y="51"/>
                  </a:lnTo>
                  <a:lnTo>
                    <a:pt x="40" y="57"/>
                  </a:lnTo>
                  <a:lnTo>
                    <a:pt x="51" y="63"/>
                  </a:lnTo>
                  <a:lnTo>
                    <a:pt x="40" y="51"/>
                  </a:lnTo>
                  <a:lnTo>
                    <a:pt x="29" y="40"/>
                  </a:lnTo>
                  <a:lnTo>
                    <a:pt x="40" y="46"/>
                  </a:lnTo>
                  <a:lnTo>
                    <a:pt x="51" y="57"/>
                  </a:lnTo>
                  <a:lnTo>
                    <a:pt x="40" y="46"/>
                  </a:lnTo>
                  <a:lnTo>
                    <a:pt x="29" y="28"/>
                  </a:lnTo>
                  <a:lnTo>
                    <a:pt x="0" y="0"/>
                  </a:lnTo>
                  <a:lnTo>
                    <a:pt x="17" y="11"/>
                  </a:lnTo>
                  <a:lnTo>
                    <a:pt x="29" y="23"/>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9">
              <a:extLst>
                <a:ext uri="{FF2B5EF4-FFF2-40B4-BE49-F238E27FC236}">
                  <a16:creationId xmlns:a16="http://schemas.microsoft.com/office/drawing/2014/main" id="{F8A1A666-31B3-4C9D-8786-FC46596401CC}"/>
                </a:ext>
              </a:extLst>
            </p:cNvPr>
            <p:cNvSpPr>
              <a:spLocks/>
            </p:cNvSpPr>
            <p:nvPr/>
          </p:nvSpPr>
          <p:spPr bwMode="auto">
            <a:xfrm>
              <a:off x="2475" y="3749"/>
              <a:ext cx="477" cy="506"/>
            </a:xfrm>
            <a:custGeom>
              <a:avLst/>
              <a:gdLst>
                <a:gd name="T0" fmla="*/ 347 w 477"/>
                <a:gd name="T1" fmla="*/ 23 h 506"/>
                <a:gd name="T2" fmla="*/ 250 w 477"/>
                <a:gd name="T3" fmla="*/ 17 h 506"/>
                <a:gd name="T4" fmla="*/ 182 w 477"/>
                <a:gd name="T5" fmla="*/ 52 h 506"/>
                <a:gd name="T6" fmla="*/ 159 w 477"/>
                <a:gd name="T7" fmla="*/ 57 h 506"/>
                <a:gd name="T8" fmla="*/ 137 w 477"/>
                <a:gd name="T9" fmla="*/ 63 h 506"/>
                <a:gd name="T10" fmla="*/ 63 w 477"/>
                <a:gd name="T11" fmla="*/ 159 h 506"/>
                <a:gd name="T12" fmla="*/ 69 w 477"/>
                <a:gd name="T13" fmla="*/ 148 h 506"/>
                <a:gd name="T14" fmla="*/ 69 w 477"/>
                <a:gd name="T15" fmla="*/ 165 h 506"/>
                <a:gd name="T16" fmla="*/ 40 w 477"/>
                <a:gd name="T17" fmla="*/ 216 h 506"/>
                <a:gd name="T18" fmla="*/ 29 w 477"/>
                <a:gd name="T19" fmla="*/ 284 h 506"/>
                <a:gd name="T20" fmla="*/ 29 w 477"/>
                <a:gd name="T21" fmla="*/ 307 h 506"/>
                <a:gd name="T22" fmla="*/ 29 w 477"/>
                <a:gd name="T23" fmla="*/ 318 h 506"/>
                <a:gd name="T24" fmla="*/ 40 w 477"/>
                <a:gd name="T25" fmla="*/ 347 h 506"/>
                <a:gd name="T26" fmla="*/ 74 w 477"/>
                <a:gd name="T27" fmla="*/ 421 h 506"/>
                <a:gd name="T28" fmla="*/ 114 w 477"/>
                <a:gd name="T29" fmla="*/ 443 h 506"/>
                <a:gd name="T30" fmla="*/ 125 w 477"/>
                <a:gd name="T31" fmla="*/ 460 h 506"/>
                <a:gd name="T32" fmla="*/ 194 w 477"/>
                <a:gd name="T33" fmla="*/ 466 h 506"/>
                <a:gd name="T34" fmla="*/ 267 w 477"/>
                <a:gd name="T35" fmla="*/ 460 h 506"/>
                <a:gd name="T36" fmla="*/ 370 w 477"/>
                <a:gd name="T37" fmla="*/ 409 h 506"/>
                <a:gd name="T38" fmla="*/ 438 w 477"/>
                <a:gd name="T39" fmla="*/ 262 h 506"/>
                <a:gd name="T40" fmla="*/ 353 w 477"/>
                <a:gd name="T41" fmla="*/ 103 h 506"/>
                <a:gd name="T42" fmla="*/ 182 w 477"/>
                <a:gd name="T43" fmla="*/ 131 h 506"/>
                <a:gd name="T44" fmla="*/ 137 w 477"/>
                <a:gd name="T45" fmla="*/ 279 h 506"/>
                <a:gd name="T46" fmla="*/ 228 w 477"/>
                <a:gd name="T47" fmla="*/ 358 h 506"/>
                <a:gd name="T48" fmla="*/ 324 w 477"/>
                <a:gd name="T49" fmla="*/ 318 h 506"/>
                <a:gd name="T50" fmla="*/ 313 w 477"/>
                <a:gd name="T51" fmla="*/ 194 h 506"/>
                <a:gd name="T52" fmla="*/ 228 w 477"/>
                <a:gd name="T53" fmla="*/ 199 h 506"/>
                <a:gd name="T54" fmla="*/ 273 w 477"/>
                <a:gd name="T55" fmla="*/ 279 h 506"/>
                <a:gd name="T56" fmla="*/ 267 w 477"/>
                <a:gd name="T57" fmla="*/ 290 h 506"/>
                <a:gd name="T58" fmla="*/ 233 w 477"/>
                <a:gd name="T59" fmla="*/ 176 h 506"/>
                <a:gd name="T60" fmla="*/ 313 w 477"/>
                <a:gd name="T61" fmla="*/ 165 h 506"/>
                <a:gd name="T62" fmla="*/ 370 w 477"/>
                <a:gd name="T63" fmla="*/ 239 h 506"/>
                <a:gd name="T64" fmla="*/ 370 w 477"/>
                <a:gd name="T65" fmla="*/ 313 h 506"/>
                <a:gd name="T66" fmla="*/ 233 w 477"/>
                <a:gd name="T67" fmla="*/ 392 h 506"/>
                <a:gd name="T68" fmla="*/ 125 w 477"/>
                <a:gd name="T69" fmla="*/ 313 h 506"/>
                <a:gd name="T70" fmla="*/ 165 w 477"/>
                <a:gd name="T71" fmla="*/ 131 h 506"/>
                <a:gd name="T72" fmla="*/ 347 w 477"/>
                <a:gd name="T73" fmla="*/ 86 h 506"/>
                <a:gd name="T74" fmla="*/ 477 w 477"/>
                <a:gd name="T75" fmla="*/ 245 h 506"/>
                <a:gd name="T76" fmla="*/ 415 w 477"/>
                <a:gd name="T77" fmla="*/ 438 h 506"/>
                <a:gd name="T78" fmla="*/ 284 w 477"/>
                <a:gd name="T79" fmla="*/ 495 h 506"/>
                <a:gd name="T80" fmla="*/ 205 w 477"/>
                <a:gd name="T81" fmla="*/ 506 h 506"/>
                <a:gd name="T82" fmla="*/ 154 w 477"/>
                <a:gd name="T83" fmla="*/ 500 h 506"/>
                <a:gd name="T84" fmla="*/ 52 w 477"/>
                <a:gd name="T85" fmla="*/ 443 h 506"/>
                <a:gd name="T86" fmla="*/ 12 w 477"/>
                <a:gd name="T87" fmla="*/ 358 h 506"/>
                <a:gd name="T88" fmla="*/ 6 w 477"/>
                <a:gd name="T89" fmla="*/ 330 h 506"/>
                <a:gd name="T90" fmla="*/ 12 w 477"/>
                <a:gd name="T91" fmla="*/ 194 h 506"/>
                <a:gd name="T92" fmla="*/ 23 w 477"/>
                <a:gd name="T93" fmla="*/ 154 h 506"/>
                <a:gd name="T94" fmla="*/ 52 w 477"/>
                <a:gd name="T95" fmla="*/ 114 h 506"/>
                <a:gd name="T96" fmla="*/ 74 w 477"/>
                <a:gd name="T97" fmla="*/ 97 h 506"/>
                <a:gd name="T98" fmla="*/ 74 w 477"/>
                <a:gd name="T99" fmla="*/ 103 h 506"/>
                <a:gd name="T100" fmla="*/ 80 w 477"/>
                <a:gd name="T101" fmla="*/ 97 h 506"/>
                <a:gd name="T102" fmla="*/ 97 w 477"/>
                <a:gd name="T103" fmla="*/ 80 h 506"/>
                <a:gd name="T104" fmla="*/ 97 w 477"/>
                <a:gd name="T105" fmla="*/ 69 h 506"/>
                <a:gd name="T106" fmla="*/ 103 w 477"/>
                <a:gd name="T107" fmla="*/ 63 h 506"/>
                <a:gd name="T108" fmla="*/ 176 w 477"/>
                <a:gd name="T109" fmla="*/ 17 h 506"/>
                <a:gd name="T110" fmla="*/ 250 w 477"/>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7" h="506">
                  <a:moveTo>
                    <a:pt x="250" y="0"/>
                  </a:moveTo>
                  <a:lnTo>
                    <a:pt x="284" y="0"/>
                  </a:lnTo>
                  <a:lnTo>
                    <a:pt x="318" y="6"/>
                  </a:lnTo>
                  <a:lnTo>
                    <a:pt x="347" y="23"/>
                  </a:lnTo>
                  <a:lnTo>
                    <a:pt x="375" y="40"/>
                  </a:lnTo>
                  <a:lnTo>
                    <a:pt x="336" y="29"/>
                  </a:lnTo>
                  <a:lnTo>
                    <a:pt x="290" y="17"/>
                  </a:lnTo>
                  <a:lnTo>
                    <a:pt x="250" y="17"/>
                  </a:lnTo>
                  <a:lnTo>
                    <a:pt x="205" y="29"/>
                  </a:lnTo>
                  <a:lnTo>
                    <a:pt x="194" y="35"/>
                  </a:lnTo>
                  <a:lnTo>
                    <a:pt x="182" y="46"/>
                  </a:lnTo>
                  <a:lnTo>
                    <a:pt x="182" y="52"/>
                  </a:lnTo>
                  <a:lnTo>
                    <a:pt x="176" y="52"/>
                  </a:lnTo>
                  <a:lnTo>
                    <a:pt x="171" y="52"/>
                  </a:lnTo>
                  <a:lnTo>
                    <a:pt x="159" y="57"/>
                  </a:lnTo>
                  <a:lnTo>
                    <a:pt x="148" y="63"/>
                  </a:lnTo>
                  <a:lnTo>
                    <a:pt x="142" y="63"/>
                  </a:lnTo>
                  <a:lnTo>
                    <a:pt x="137" y="63"/>
                  </a:lnTo>
                  <a:lnTo>
                    <a:pt x="86" y="108"/>
                  </a:lnTo>
                  <a:lnTo>
                    <a:pt x="52" y="171"/>
                  </a:lnTo>
                  <a:lnTo>
                    <a:pt x="57" y="165"/>
                  </a:lnTo>
                  <a:lnTo>
                    <a:pt x="63" y="159"/>
                  </a:lnTo>
                  <a:lnTo>
                    <a:pt x="63" y="154"/>
                  </a:lnTo>
                  <a:lnTo>
                    <a:pt x="63" y="159"/>
                  </a:lnTo>
                  <a:lnTo>
                    <a:pt x="69" y="148"/>
                  </a:lnTo>
                  <a:lnTo>
                    <a:pt x="74" y="142"/>
                  </a:lnTo>
                  <a:lnTo>
                    <a:pt x="69" y="154"/>
                  </a:lnTo>
                  <a:lnTo>
                    <a:pt x="69" y="159"/>
                  </a:lnTo>
                  <a:lnTo>
                    <a:pt x="69" y="165"/>
                  </a:lnTo>
                  <a:lnTo>
                    <a:pt x="46" y="199"/>
                  </a:lnTo>
                  <a:lnTo>
                    <a:pt x="40" y="205"/>
                  </a:lnTo>
                  <a:lnTo>
                    <a:pt x="40" y="216"/>
                  </a:lnTo>
                  <a:lnTo>
                    <a:pt x="35" y="233"/>
                  </a:lnTo>
                  <a:lnTo>
                    <a:pt x="29" y="250"/>
                  </a:lnTo>
                  <a:lnTo>
                    <a:pt x="29" y="262"/>
                  </a:lnTo>
                  <a:lnTo>
                    <a:pt x="29" y="284"/>
                  </a:lnTo>
                  <a:lnTo>
                    <a:pt x="29" y="301"/>
                  </a:lnTo>
                  <a:lnTo>
                    <a:pt x="29" y="307"/>
                  </a:lnTo>
                  <a:lnTo>
                    <a:pt x="29" y="313"/>
                  </a:lnTo>
                  <a:lnTo>
                    <a:pt x="29" y="318"/>
                  </a:lnTo>
                  <a:lnTo>
                    <a:pt x="35" y="324"/>
                  </a:lnTo>
                  <a:lnTo>
                    <a:pt x="40" y="336"/>
                  </a:lnTo>
                  <a:lnTo>
                    <a:pt x="40" y="347"/>
                  </a:lnTo>
                  <a:lnTo>
                    <a:pt x="46" y="353"/>
                  </a:lnTo>
                  <a:lnTo>
                    <a:pt x="46" y="364"/>
                  </a:lnTo>
                  <a:lnTo>
                    <a:pt x="57" y="392"/>
                  </a:lnTo>
                  <a:lnTo>
                    <a:pt x="74" y="421"/>
                  </a:lnTo>
                  <a:lnTo>
                    <a:pt x="91" y="438"/>
                  </a:lnTo>
                  <a:lnTo>
                    <a:pt x="103" y="443"/>
                  </a:lnTo>
                  <a:lnTo>
                    <a:pt x="108" y="443"/>
                  </a:lnTo>
                  <a:lnTo>
                    <a:pt x="114" y="443"/>
                  </a:lnTo>
                  <a:lnTo>
                    <a:pt x="120" y="449"/>
                  </a:lnTo>
                  <a:lnTo>
                    <a:pt x="125" y="455"/>
                  </a:lnTo>
                  <a:lnTo>
                    <a:pt x="125" y="460"/>
                  </a:lnTo>
                  <a:lnTo>
                    <a:pt x="137" y="460"/>
                  </a:lnTo>
                  <a:lnTo>
                    <a:pt x="148" y="466"/>
                  </a:lnTo>
                  <a:lnTo>
                    <a:pt x="165" y="466"/>
                  </a:lnTo>
                  <a:lnTo>
                    <a:pt x="194" y="466"/>
                  </a:lnTo>
                  <a:lnTo>
                    <a:pt x="216" y="466"/>
                  </a:lnTo>
                  <a:lnTo>
                    <a:pt x="233" y="466"/>
                  </a:lnTo>
                  <a:lnTo>
                    <a:pt x="250" y="460"/>
                  </a:lnTo>
                  <a:lnTo>
                    <a:pt x="267" y="460"/>
                  </a:lnTo>
                  <a:lnTo>
                    <a:pt x="290" y="455"/>
                  </a:lnTo>
                  <a:lnTo>
                    <a:pt x="313" y="449"/>
                  </a:lnTo>
                  <a:lnTo>
                    <a:pt x="353" y="426"/>
                  </a:lnTo>
                  <a:lnTo>
                    <a:pt x="370" y="409"/>
                  </a:lnTo>
                  <a:lnTo>
                    <a:pt x="387" y="392"/>
                  </a:lnTo>
                  <a:lnTo>
                    <a:pt x="415" y="353"/>
                  </a:lnTo>
                  <a:lnTo>
                    <a:pt x="426" y="307"/>
                  </a:lnTo>
                  <a:lnTo>
                    <a:pt x="438" y="262"/>
                  </a:lnTo>
                  <a:lnTo>
                    <a:pt x="432" y="211"/>
                  </a:lnTo>
                  <a:lnTo>
                    <a:pt x="415" y="171"/>
                  </a:lnTo>
                  <a:lnTo>
                    <a:pt x="387" y="131"/>
                  </a:lnTo>
                  <a:lnTo>
                    <a:pt x="353" y="103"/>
                  </a:lnTo>
                  <a:lnTo>
                    <a:pt x="307" y="91"/>
                  </a:lnTo>
                  <a:lnTo>
                    <a:pt x="262" y="91"/>
                  </a:lnTo>
                  <a:lnTo>
                    <a:pt x="222" y="108"/>
                  </a:lnTo>
                  <a:lnTo>
                    <a:pt x="182" y="131"/>
                  </a:lnTo>
                  <a:lnTo>
                    <a:pt x="154" y="171"/>
                  </a:lnTo>
                  <a:lnTo>
                    <a:pt x="142" y="199"/>
                  </a:lnTo>
                  <a:lnTo>
                    <a:pt x="137" y="239"/>
                  </a:lnTo>
                  <a:lnTo>
                    <a:pt x="137" y="279"/>
                  </a:lnTo>
                  <a:lnTo>
                    <a:pt x="148" y="313"/>
                  </a:lnTo>
                  <a:lnTo>
                    <a:pt x="171" y="336"/>
                  </a:lnTo>
                  <a:lnTo>
                    <a:pt x="199" y="353"/>
                  </a:lnTo>
                  <a:lnTo>
                    <a:pt x="228" y="358"/>
                  </a:lnTo>
                  <a:lnTo>
                    <a:pt x="262" y="358"/>
                  </a:lnTo>
                  <a:lnTo>
                    <a:pt x="296" y="347"/>
                  </a:lnTo>
                  <a:lnTo>
                    <a:pt x="313" y="336"/>
                  </a:lnTo>
                  <a:lnTo>
                    <a:pt x="324" y="318"/>
                  </a:lnTo>
                  <a:lnTo>
                    <a:pt x="336" y="290"/>
                  </a:lnTo>
                  <a:lnTo>
                    <a:pt x="336" y="262"/>
                  </a:lnTo>
                  <a:lnTo>
                    <a:pt x="324" y="205"/>
                  </a:lnTo>
                  <a:lnTo>
                    <a:pt x="313" y="194"/>
                  </a:lnTo>
                  <a:lnTo>
                    <a:pt x="296" y="182"/>
                  </a:lnTo>
                  <a:lnTo>
                    <a:pt x="262" y="182"/>
                  </a:lnTo>
                  <a:lnTo>
                    <a:pt x="245" y="188"/>
                  </a:lnTo>
                  <a:lnTo>
                    <a:pt x="228" y="199"/>
                  </a:lnTo>
                  <a:lnTo>
                    <a:pt x="233" y="239"/>
                  </a:lnTo>
                  <a:lnTo>
                    <a:pt x="239" y="256"/>
                  </a:lnTo>
                  <a:lnTo>
                    <a:pt x="256" y="273"/>
                  </a:lnTo>
                  <a:lnTo>
                    <a:pt x="273" y="279"/>
                  </a:lnTo>
                  <a:lnTo>
                    <a:pt x="284" y="279"/>
                  </a:lnTo>
                  <a:lnTo>
                    <a:pt x="284" y="284"/>
                  </a:lnTo>
                  <a:lnTo>
                    <a:pt x="279" y="284"/>
                  </a:lnTo>
                  <a:lnTo>
                    <a:pt x="267" y="290"/>
                  </a:lnTo>
                  <a:lnTo>
                    <a:pt x="245" y="279"/>
                  </a:lnTo>
                  <a:lnTo>
                    <a:pt x="228" y="250"/>
                  </a:lnTo>
                  <a:lnTo>
                    <a:pt x="222" y="194"/>
                  </a:lnTo>
                  <a:lnTo>
                    <a:pt x="233" y="176"/>
                  </a:lnTo>
                  <a:lnTo>
                    <a:pt x="250" y="165"/>
                  </a:lnTo>
                  <a:lnTo>
                    <a:pt x="273" y="159"/>
                  </a:lnTo>
                  <a:lnTo>
                    <a:pt x="290" y="159"/>
                  </a:lnTo>
                  <a:lnTo>
                    <a:pt x="313" y="165"/>
                  </a:lnTo>
                  <a:lnTo>
                    <a:pt x="330" y="171"/>
                  </a:lnTo>
                  <a:lnTo>
                    <a:pt x="364" y="199"/>
                  </a:lnTo>
                  <a:lnTo>
                    <a:pt x="370" y="228"/>
                  </a:lnTo>
                  <a:lnTo>
                    <a:pt x="370" y="239"/>
                  </a:lnTo>
                  <a:lnTo>
                    <a:pt x="370" y="256"/>
                  </a:lnTo>
                  <a:lnTo>
                    <a:pt x="375" y="267"/>
                  </a:lnTo>
                  <a:lnTo>
                    <a:pt x="375" y="284"/>
                  </a:lnTo>
                  <a:lnTo>
                    <a:pt x="370" y="313"/>
                  </a:lnTo>
                  <a:lnTo>
                    <a:pt x="347" y="353"/>
                  </a:lnTo>
                  <a:lnTo>
                    <a:pt x="318" y="387"/>
                  </a:lnTo>
                  <a:lnTo>
                    <a:pt x="262" y="392"/>
                  </a:lnTo>
                  <a:lnTo>
                    <a:pt x="233" y="392"/>
                  </a:lnTo>
                  <a:lnTo>
                    <a:pt x="205" y="387"/>
                  </a:lnTo>
                  <a:lnTo>
                    <a:pt x="171" y="370"/>
                  </a:lnTo>
                  <a:lnTo>
                    <a:pt x="142" y="347"/>
                  </a:lnTo>
                  <a:lnTo>
                    <a:pt x="125" y="313"/>
                  </a:lnTo>
                  <a:lnTo>
                    <a:pt x="114" y="279"/>
                  </a:lnTo>
                  <a:lnTo>
                    <a:pt x="114" y="228"/>
                  </a:lnTo>
                  <a:lnTo>
                    <a:pt x="131" y="176"/>
                  </a:lnTo>
                  <a:lnTo>
                    <a:pt x="165" y="131"/>
                  </a:lnTo>
                  <a:lnTo>
                    <a:pt x="205" y="97"/>
                  </a:lnTo>
                  <a:lnTo>
                    <a:pt x="250" y="74"/>
                  </a:lnTo>
                  <a:lnTo>
                    <a:pt x="301" y="74"/>
                  </a:lnTo>
                  <a:lnTo>
                    <a:pt x="347" y="86"/>
                  </a:lnTo>
                  <a:lnTo>
                    <a:pt x="392" y="108"/>
                  </a:lnTo>
                  <a:lnTo>
                    <a:pt x="432" y="148"/>
                  </a:lnTo>
                  <a:lnTo>
                    <a:pt x="460" y="194"/>
                  </a:lnTo>
                  <a:lnTo>
                    <a:pt x="477" y="245"/>
                  </a:lnTo>
                  <a:lnTo>
                    <a:pt x="477" y="301"/>
                  </a:lnTo>
                  <a:lnTo>
                    <a:pt x="472" y="353"/>
                  </a:lnTo>
                  <a:lnTo>
                    <a:pt x="449" y="398"/>
                  </a:lnTo>
                  <a:lnTo>
                    <a:pt x="415" y="438"/>
                  </a:lnTo>
                  <a:lnTo>
                    <a:pt x="370" y="466"/>
                  </a:lnTo>
                  <a:lnTo>
                    <a:pt x="330" y="483"/>
                  </a:lnTo>
                  <a:lnTo>
                    <a:pt x="307" y="495"/>
                  </a:lnTo>
                  <a:lnTo>
                    <a:pt x="284" y="495"/>
                  </a:lnTo>
                  <a:lnTo>
                    <a:pt x="250" y="495"/>
                  </a:lnTo>
                  <a:lnTo>
                    <a:pt x="211" y="495"/>
                  </a:lnTo>
                  <a:lnTo>
                    <a:pt x="199" y="500"/>
                  </a:lnTo>
                  <a:lnTo>
                    <a:pt x="205" y="506"/>
                  </a:lnTo>
                  <a:lnTo>
                    <a:pt x="211" y="500"/>
                  </a:lnTo>
                  <a:lnTo>
                    <a:pt x="216" y="500"/>
                  </a:lnTo>
                  <a:lnTo>
                    <a:pt x="188" y="500"/>
                  </a:lnTo>
                  <a:lnTo>
                    <a:pt x="154" y="500"/>
                  </a:lnTo>
                  <a:lnTo>
                    <a:pt x="97" y="477"/>
                  </a:lnTo>
                  <a:lnTo>
                    <a:pt x="86" y="466"/>
                  </a:lnTo>
                  <a:lnTo>
                    <a:pt x="74" y="460"/>
                  </a:lnTo>
                  <a:lnTo>
                    <a:pt x="52" y="443"/>
                  </a:lnTo>
                  <a:lnTo>
                    <a:pt x="35" y="421"/>
                  </a:lnTo>
                  <a:lnTo>
                    <a:pt x="6" y="358"/>
                  </a:lnTo>
                  <a:lnTo>
                    <a:pt x="6" y="347"/>
                  </a:lnTo>
                  <a:lnTo>
                    <a:pt x="12" y="358"/>
                  </a:lnTo>
                  <a:lnTo>
                    <a:pt x="12" y="364"/>
                  </a:lnTo>
                  <a:lnTo>
                    <a:pt x="12" y="358"/>
                  </a:lnTo>
                  <a:lnTo>
                    <a:pt x="12" y="347"/>
                  </a:lnTo>
                  <a:lnTo>
                    <a:pt x="6" y="330"/>
                  </a:lnTo>
                  <a:lnTo>
                    <a:pt x="0" y="301"/>
                  </a:lnTo>
                  <a:lnTo>
                    <a:pt x="0" y="267"/>
                  </a:lnTo>
                  <a:lnTo>
                    <a:pt x="6" y="205"/>
                  </a:lnTo>
                  <a:lnTo>
                    <a:pt x="12" y="194"/>
                  </a:lnTo>
                  <a:lnTo>
                    <a:pt x="12" y="188"/>
                  </a:lnTo>
                  <a:lnTo>
                    <a:pt x="12" y="182"/>
                  </a:lnTo>
                  <a:lnTo>
                    <a:pt x="17" y="165"/>
                  </a:lnTo>
                  <a:lnTo>
                    <a:pt x="23" y="154"/>
                  </a:lnTo>
                  <a:lnTo>
                    <a:pt x="29" y="154"/>
                  </a:lnTo>
                  <a:lnTo>
                    <a:pt x="29" y="148"/>
                  </a:lnTo>
                  <a:lnTo>
                    <a:pt x="35" y="137"/>
                  </a:lnTo>
                  <a:lnTo>
                    <a:pt x="52" y="114"/>
                  </a:lnTo>
                  <a:lnTo>
                    <a:pt x="63" y="91"/>
                  </a:lnTo>
                  <a:lnTo>
                    <a:pt x="74" y="91"/>
                  </a:lnTo>
                  <a:lnTo>
                    <a:pt x="80" y="91"/>
                  </a:lnTo>
                  <a:lnTo>
                    <a:pt x="74" y="97"/>
                  </a:lnTo>
                  <a:lnTo>
                    <a:pt x="69" y="97"/>
                  </a:lnTo>
                  <a:lnTo>
                    <a:pt x="74" y="103"/>
                  </a:lnTo>
                  <a:lnTo>
                    <a:pt x="80" y="103"/>
                  </a:lnTo>
                  <a:lnTo>
                    <a:pt x="80" y="97"/>
                  </a:lnTo>
                  <a:lnTo>
                    <a:pt x="86" y="91"/>
                  </a:lnTo>
                  <a:lnTo>
                    <a:pt x="91" y="86"/>
                  </a:lnTo>
                  <a:lnTo>
                    <a:pt x="97" y="80"/>
                  </a:lnTo>
                  <a:lnTo>
                    <a:pt x="91" y="80"/>
                  </a:lnTo>
                  <a:lnTo>
                    <a:pt x="97" y="80"/>
                  </a:lnTo>
                  <a:lnTo>
                    <a:pt x="91" y="74"/>
                  </a:lnTo>
                  <a:lnTo>
                    <a:pt x="97" y="69"/>
                  </a:lnTo>
                  <a:lnTo>
                    <a:pt x="103" y="69"/>
                  </a:lnTo>
                  <a:lnTo>
                    <a:pt x="108" y="69"/>
                  </a:lnTo>
                  <a:lnTo>
                    <a:pt x="103" y="63"/>
                  </a:lnTo>
                  <a:lnTo>
                    <a:pt x="120" y="52"/>
                  </a:lnTo>
                  <a:lnTo>
                    <a:pt x="142" y="35"/>
                  </a:lnTo>
                  <a:lnTo>
                    <a:pt x="159" y="23"/>
                  </a:lnTo>
                  <a:lnTo>
                    <a:pt x="176" y="17"/>
                  </a:lnTo>
                  <a:lnTo>
                    <a:pt x="194" y="6"/>
                  </a:lnTo>
                  <a:lnTo>
                    <a:pt x="211" y="0"/>
                  </a:lnTo>
                  <a:lnTo>
                    <a:pt x="250"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10">
              <a:extLst>
                <a:ext uri="{FF2B5EF4-FFF2-40B4-BE49-F238E27FC236}">
                  <a16:creationId xmlns:a16="http://schemas.microsoft.com/office/drawing/2014/main" id="{2A6A6BCA-AA4C-4881-83BB-C8270FE986EB}"/>
                </a:ext>
              </a:extLst>
            </p:cNvPr>
            <p:cNvSpPr>
              <a:spLocks/>
            </p:cNvSpPr>
            <p:nvPr/>
          </p:nvSpPr>
          <p:spPr bwMode="auto">
            <a:xfrm>
              <a:off x="2691" y="3761"/>
              <a:ext cx="17" cy="5"/>
            </a:xfrm>
            <a:custGeom>
              <a:avLst/>
              <a:gdLst>
                <a:gd name="T0" fmla="*/ 17 w 17"/>
                <a:gd name="T1" fmla="*/ 0 h 5"/>
                <a:gd name="T2" fmla="*/ 12 w 17"/>
                <a:gd name="T3" fmla="*/ 5 h 5"/>
                <a:gd name="T4" fmla="*/ 0 w 17"/>
                <a:gd name="T5" fmla="*/ 5 h 5"/>
                <a:gd name="T6" fmla="*/ 12 w 17"/>
                <a:gd name="T7" fmla="*/ 0 h 5"/>
                <a:gd name="T8" fmla="*/ 17 w 17"/>
                <a:gd name="T9" fmla="*/ 0 h 5"/>
                <a:gd name="T10" fmla="*/ 17 w 17"/>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5">
                  <a:moveTo>
                    <a:pt x="17" y="0"/>
                  </a:moveTo>
                  <a:lnTo>
                    <a:pt x="12" y="5"/>
                  </a:lnTo>
                  <a:lnTo>
                    <a:pt x="0" y="5"/>
                  </a:lnTo>
                  <a:lnTo>
                    <a:pt x="12" y="0"/>
                  </a:lnTo>
                  <a:lnTo>
                    <a:pt x="17"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11">
              <a:extLst>
                <a:ext uri="{FF2B5EF4-FFF2-40B4-BE49-F238E27FC236}">
                  <a16:creationId xmlns:a16="http://schemas.microsoft.com/office/drawing/2014/main" id="{864818C9-B3D3-4F4F-9076-20F39DDF0F11}"/>
                </a:ext>
              </a:extLst>
            </p:cNvPr>
            <p:cNvSpPr>
              <a:spLocks/>
            </p:cNvSpPr>
            <p:nvPr/>
          </p:nvSpPr>
          <p:spPr bwMode="auto">
            <a:xfrm>
              <a:off x="2578" y="3823"/>
              <a:ext cx="5" cy="6"/>
            </a:xfrm>
            <a:custGeom>
              <a:avLst/>
              <a:gdLst>
                <a:gd name="T0" fmla="*/ 5 w 5"/>
                <a:gd name="T1" fmla="*/ 0 h 6"/>
                <a:gd name="T2" fmla="*/ 0 w 5"/>
                <a:gd name="T3" fmla="*/ 6 h 6"/>
                <a:gd name="T4" fmla="*/ 5 w 5"/>
                <a:gd name="T5" fmla="*/ 0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0" y="6"/>
                  </a:lnTo>
                  <a:lnTo>
                    <a:pt x="5"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12">
              <a:extLst>
                <a:ext uri="{FF2B5EF4-FFF2-40B4-BE49-F238E27FC236}">
                  <a16:creationId xmlns:a16="http://schemas.microsoft.com/office/drawing/2014/main" id="{58870727-AAE4-4644-A5ED-0209CFBDDC05}"/>
                </a:ext>
              </a:extLst>
            </p:cNvPr>
            <p:cNvSpPr>
              <a:spLocks/>
            </p:cNvSpPr>
            <p:nvPr/>
          </p:nvSpPr>
          <p:spPr bwMode="auto">
            <a:xfrm>
              <a:off x="2561" y="3835"/>
              <a:ext cx="5" cy="1"/>
            </a:xfrm>
            <a:custGeom>
              <a:avLst/>
              <a:gdLst>
                <a:gd name="T0" fmla="*/ 5 w 5"/>
                <a:gd name="T1" fmla="*/ 0 h 1"/>
                <a:gd name="T2" fmla="*/ 0 w 5"/>
                <a:gd name="T3" fmla="*/ 0 h 1"/>
                <a:gd name="T4" fmla="*/ 5 w 5"/>
                <a:gd name="T5" fmla="*/ 0 h 1"/>
                <a:gd name="T6" fmla="*/ 5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0" y="0"/>
                  </a:lnTo>
                  <a:lnTo>
                    <a:pt x="5"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13">
              <a:extLst>
                <a:ext uri="{FF2B5EF4-FFF2-40B4-BE49-F238E27FC236}">
                  <a16:creationId xmlns:a16="http://schemas.microsoft.com/office/drawing/2014/main" id="{F66932AE-4D0A-4760-951E-D87E2340577F}"/>
                </a:ext>
              </a:extLst>
            </p:cNvPr>
            <p:cNvSpPr>
              <a:spLocks/>
            </p:cNvSpPr>
            <p:nvPr/>
          </p:nvSpPr>
          <p:spPr bwMode="auto">
            <a:xfrm>
              <a:off x="2538" y="3846"/>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14">
              <a:extLst>
                <a:ext uri="{FF2B5EF4-FFF2-40B4-BE49-F238E27FC236}">
                  <a16:creationId xmlns:a16="http://schemas.microsoft.com/office/drawing/2014/main" id="{7625C45F-4561-4060-A072-6A4062207166}"/>
                </a:ext>
              </a:extLst>
            </p:cNvPr>
            <p:cNvSpPr>
              <a:spLocks/>
            </p:cNvSpPr>
            <p:nvPr/>
          </p:nvSpPr>
          <p:spPr bwMode="auto">
            <a:xfrm>
              <a:off x="2498" y="3869"/>
              <a:ext cx="1" cy="5"/>
            </a:xfrm>
            <a:custGeom>
              <a:avLst/>
              <a:gdLst>
                <a:gd name="T0" fmla="*/ 0 w 1"/>
                <a:gd name="T1" fmla="*/ 0 h 5"/>
                <a:gd name="T2" fmla="*/ 0 w 1"/>
                <a:gd name="T3" fmla="*/ 5 h 5"/>
                <a:gd name="T4" fmla="*/ 0 w 1"/>
                <a:gd name="T5" fmla="*/ 0 h 5"/>
                <a:gd name="T6" fmla="*/ 0 w 1"/>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5">
                  <a:moveTo>
                    <a:pt x="0" y="0"/>
                  </a:moveTo>
                  <a:lnTo>
                    <a:pt x="0" y="5"/>
                  </a:lnTo>
                  <a:lnTo>
                    <a:pt x="0"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15">
              <a:extLst>
                <a:ext uri="{FF2B5EF4-FFF2-40B4-BE49-F238E27FC236}">
                  <a16:creationId xmlns:a16="http://schemas.microsoft.com/office/drawing/2014/main" id="{83B25E99-C8E0-4691-8FDA-916B746F5626}"/>
                </a:ext>
              </a:extLst>
            </p:cNvPr>
            <p:cNvSpPr>
              <a:spLocks/>
            </p:cNvSpPr>
            <p:nvPr/>
          </p:nvSpPr>
          <p:spPr bwMode="auto">
            <a:xfrm>
              <a:off x="2958" y="3874"/>
              <a:ext cx="193" cy="63"/>
            </a:xfrm>
            <a:custGeom>
              <a:avLst/>
              <a:gdLst>
                <a:gd name="T0" fmla="*/ 193 w 193"/>
                <a:gd name="T1" fmla="*/ 0 h 63"/>
                <a:gd name="T2" fmla="*/ 193 w 193"/>
                <a:gd name="T3" fmla="*/ 6 h 63"/>
                <a:gd name="T4" fmla="*/ 193 w 193"/>
                <a:gd name="T5" fmla="*/ 6 h 63"/>
                <a:gd name="T6" fmla="*/ 108 w 193"/>
                <a:gd name="T7" fmla="*/ 34 h 63"/>
                <a:gd name="T8" fmla="*/ 63 w 193"/>
                <a:gd name="T9" fmla="*/ 51 h 63"/>
                <a:gd name="T10" fmla="*/ 17 w 193"/>
                <a:gd name="T11" fmla="*/ 63 h 63"/>
                <a:gd name="T12" fmla="*/ 12 w 193"/>
                <a:gd name="T13" fmla="*/ 63 h 63"/>
                <a:gd name="T14" fmla="*/ 6 w 193"/>
                <a:gd name="T15" fmla="*/ 57 h 63"/>
                <a:gd name="T16" fmla="*/ 12 w 193"/>
                <a:gd name="T17" fmla="*/ 51 h 63"/>
                <a:gd name="T18" fmla="*/ 17 w 193"/>
                <a:gd name="T19" fmla="*/ 40 h 63"/>
                <a:gd name="T20" fmla="*/ 6 w 193"/>
                <a:gd name="T21" fmla="*/ 40 h 63"/>
                <a:gd name="T22" fmla="*/ 0 w 193"/>
                <a:gd name="T23" fmla="*/ 34 h 63"/>
                <a:gd name="T24" fmla="*/ 0 w 193"/>
                <a:gd name="T25" fmla="*/ 34 h 63"/>
                <a:gd name="T26" fmla="*/ 23 w 193"/>
                <a:gd name="T27" fmla="*/ 29 h 63"/>
                <a:gd name="T28" fmla="*/ 40 w 193"/>
                <a:gd name="T29" fmla="*/ 17 h 63"/>
                <a:gd name="T30" fmla="*/ 108 w 193"/>
                <a:gd name="T31" fmla="*/ 12 h 63"/>
                <a:gd name="T32" fmla="*/ 176 w 193"/>
                <a:gd name="T33" fmla="*/ 0 h 63"/>
                <a:gd name="T34" fmla="*/ 193 w 193"/>
                <a:gd name="T35" fmla="*/ 0 h 63"/>
                <a:gd name="T36" fmla="*/ 193 w 193"/>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 h="63">
                  <a:moveTo>
                    <a:pt x="193" y="0"/>
                  </a:moveTo>
                  <a:lnTo>
                    <a:pt x="193" y="6"/>
                  </a:lnTo>
                  <a:lnTo>
                    <a:pt x="108" y="34"/>
                  </a:lnTo>
                  <a:lnTo>
                    <a:pt x="63" y="51"/>
                  </a:lnTo>
                  <a:lnTo>
                    <a:pt x="17" y="63"/>
                  </a:lnTo>
                  <a:lnTo>
                    <a:pt x="12" y="63"/>
                  </a:lnTo>
                  <a:lnTo>
                    <a:pt x="6" y="57"/>
                  </a:lnTo>
                  <a:lnTo>
                    <a:pt x="12" y="51"/>
                  </a:lnTo>
                  <a:lnTo>
                    <a:pt x="17" y="40"/>
                  </a:lnTo>
                  <a:lnTo>
                    <a:pt x="6" y="40"/>
                  </a:lnTo>
                  <a:lnTo>
                    <a:pt x="0" y="34"/>
                  </a:lnTo>
                  <a:lnTo>
                    <a:pt x="23" y="29"/>
                  </a:lnTo>
                  <a:lnTo>
                    <a:pt x="40" y="17"/>
                  </a:lnTo>
                  <a:lnTo>
                    <a:pt x="108" y="12"/>
                  </a:lnTo>
                  <a:lnTo>
                    <a:pt x="176" y="0"/>
                  </a:lnTo>
                  <a:lnTo>
                    <a:pt x="193"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7" name="Freeform 16">
              <a:extLst>
                <a:ext uri="{FF2B5EF4-FFF2-40B4-BE49-F238E27FC236}">
                  <a16:creationId xmlns:a16="http://schemas.microsoft.com/office/drawing/2014/main" id="{D959AFA7-D365-4C18-A30F-0F708930A70D}"/>
                </a:ext>
              </a:extLst>
            </p:cNvPr>
            <p:cNvSpPr>
              <a:spLocks/>
            </p:cNvSpPr>
            <p:nvPr/>
          </p:nvSpPr>
          <p:spPr bwMode="auto">
            <a:xfrm>
              <a:off x="2214" y="3914"/>
              <a:ext cx="250" cy="57"/>
            </a:xfrm>
            <a:custGeom>
              <a:avLst/>
              <a:gdLst>
                <a:gd name="T0" fmla="*/ 97 w 250"/>
                <a:gd name="T1" fmla="*/ 17 h 57"/>
                <a:gd name="T2" fmla="*/ 154 w 250"/>
                <a:gd name="T3" fmla="*/ 23 h 57"/>
                <a:gd name="T4" fmla="*/ 210 w 250"/>
                <a:gd name="T5" fmla="*/ 23 h 57"/>
                <a:gd name="T6" fmla="*/ 216 w 250"/>
                <a:gd name="T7" fmla="*/ 17 h 57"/>
                <a:gd name="T8" fmla="*/ 222 w 250"/>
                <a:gd name="T9" fmla="*/ 17 h 57"/>
                <a:gd name="T10" fmla="*/ 227 w 250"/>
                <a:gd name="T11" fmla="*/ 17 h 57"/>
                <a:gd name="T12" fmla="*/ 227 w 250"/>
                <a:gd name="T13" fmla="*/ 11 h 57"/>
                <a:gd name="T14" fmla="*/ 233 w 250"/>
                <a:gd name="T15" fmla="*/ 17 h 57"/>
                <a:gd name="T16" fmla="*/ 233 w 250"/>
                <a:gd name="T17" fmla="*/ 23 h 57"/>
                <a:gd name="T18" fmla="*/ 233 w 250"/>
                <a:gd name="T19" fmla="*/ 23 h 57"/>
                <a:gd name="T20" fmla="*/ 233 w 250"/>
                <a:gd name="T21" fmla="*/ 29 h 57"/>
                <a:gd name="T22" fmla="*/ 244 w 250"/>
                <a:gd name="T23" fmla="*/ 34 h 57"/>
                <a:gd name="T24" fmla="*/ 250 w 250"/>
                <a:gd name="T25" fmla="*/ 40 h 57"/>
                <a:gd name="T26" fmla="*/ 244 w 250"/>
                <a:gd name="T27" fmla="*/ 46 h 57"/>
                <a:gd name="T28" fmla="*/ 244 w 250"/>
                <a:gd name="T29" fmla="*/ 46 h 57"/>
                <a:gd name="T30" fmla="*/ 244 w 250"/>
                <a:gd name="T31" fmla="*/ 51 h 57"/>
                <a:gd name="T32" fmla="*/ 199 w 250"/>
                <a:gd name="T33" fmla="*/ 57 h 57"/>
                <a:gd name="T34" fmla="*/ 159 w 250"/>
                <a:gd name="T35" fmla="*/ 57 h 57"/>
                <a:gd name="T36" fmla="*/ 108 w 250"/>
                <a:gd name="T37" fmla="*/ 46 h 57"/>
                <a:gd name="T38" fmla="*/ 63 w 250"/>
                <a:gd name="T39" fmla="*/ 34 h 57"/>
                <a:gd name="T40" fmla="*/ 80 w 250"/>
                <a:gd name="T41" fmla="*/ 34 h 57"/>
                <a:gd name="T42" fmla="*/ 97 w 250"/>
                <a:gd name="T43" fmla="*/ 34 h 57"/>
                <a:gd name="T44" fmla="*/ 46 w 250"/>
                <a:gd name="T45" fmla="*/ 17 h 57"/>
                <a:gd name="T46" fmla="*/ 0 w 250"/>
                <a:gd name="T47" fmla="*/ 0 h 57"/>
                <a:gd name="T48" fmla="*/ 97 w 250"/>
                <a:gd name="T49" fmla="*/ 17 h 57"/>
                <a:gd name="T50" fmla="*/ 97 w 250"/>
                <a:gd name="T51" fmla="*/ 1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57">
                  <a:moveTo>
                    <a:pt x="97" y="17"/>
                  </a:moveTo>
                  <a:lnTo>
                    <a:pt x="154" y="23"/>
                  </a:lnTo>
                  <a:lnTo>
                    <a:pt x="210" y="23"/>
                  </a:lnTo>
                  <a:lnTo>
                    <a:pt x="216" y="17"/>
                  </a:lnTo>
                  <a:lnTo>
                    <a:pt x="222" y="17"/>
                  </a:lnTo>
                  <a:lnTo>
                    <a:pt x="227" y="17"/>
                  </a:lnTo>
                  <a:lnTo>
                    <a:pt x="227" y="11"/>
                  </a:lnTo>
                  <a:lnTo>
                    <a:pt x="233" y="17"/>
                  </a:lnTo>
                  <a:lnTo>
                    <a:pt x="233" y="23"/>
                  </a:lnTo>
                  <a:lnTo>
                    <a:pt x="233" y="29"/>
                  </a:lnTo>
                  <a:lnTo>
                    <a:pt x="244" y="34"/>
                  </a:lnTo>
                  <a:lnTo>
                    <a:pt x="250" y="40"/>
                  </a:lnTo>
                  <a:lnTo>
                    <a:pt x="244" y="46"/>
                  </a:lnTo>
                  <a:lnTo>
                    <a:pt x="244" y="51"/>
                  </a:lnTo>
                  <a:lnTo>
                    <a:pt x="199" y="57"/>
                  </a:lnTo>
                  <a:lnTo>
                    <a:pt x="159" y="57"/>
                  </a:lnTo>
                  <a:lnTo>
                    <a:pt x="108" y="46"/>
                  </a:lnTo>
                  <a:lnTo>
                    <a:pt x="63" y="34"/>
                  </a:lnTo>
                  <a:lnTo>
                    <a:pt x="80" y="34"/>
                  </a:lnTo>
                  <a:lnTo>
                    <a:pt x="97" y="34"/>
                  </a:lnTo>
                  <a:lnTo>
                    <a:pt x="46" y="17"/>
                  </a:lnTo>
                  <a:lnTo>
                    <a:pt x="0" y="0"/>
                  </a:lnTo>
                  <a:lnTo>
                    <a:pt x="97" y="17"/>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8" name="Freeform 17">
              <a:extLst>
                <a:ext uri="{FF2B5EF4-FFF2-40B4-BE49-F238E27FC236}">
                  <a16:creationId xmlns:a16="http://schemas.microsoft.com/office/drawing/2014/main" id="{2135F64D-554B-44C7-9C0C-E5E123C0DF15}"/>
                </a:ext>
              </a:extLst>
            </p:cNvPr>
            <p:cNvSpPr>
              <a:spLocks/>
            </p:cNvSpPr>
            <p:nvPr/>
          </p:nvSpPr>
          <p:spPr bwMode="auto">
            <a:xfrm>
              <a:off x="2975" y="4028"/>
              <a:ext cx="210" cy="51"/>
            </a:xfrm>
            <a:custGeom>
              <a:avLst/>
              <a:gdLst>
                <a:gd name="T0" fmla="*/ 68 w 210"/>
                <a:gd name="T1" fmla="*/ 11 h 51"/>
                <a:gd name="T2" fmla="*/ 142 w 210"/>
                <a:gd name="T3" fmla="*/ 17 h 51"/>
                <a:gd name="T4" fmla="*/ 176 w 210"/>
                <a:gd name="T5" fmla="*/ 22 h 51"/>
                <a:gd name="T6" fmla="*/ 205 w 210"/>
                <a:gd name="T7" fmla="*/ 39 h 51"/>
                <a:gd name="T8" fmla="*/ 205 w 210"/>
                <a:gd name="T9" fmla="*/ 45 h 51"/>
                <a:gd name="T10" fmla="*/ 210 w 210"/>
                <a:gd name="T11" fmla="*/ 51 h 51"/>
                <a:gd name="T12" fmla="*/ 193 w 210"/>
                <a:gd name="T13" fmla="*/ 45 h 51"/>
                <a:gd name="T14" fmla="*/ 142 w 210"/>
                <a:gd name="T15" fmla="*/ 45 h 51"/>
                <a:gd name="T16" fmla="*/ 91 w 210"/>
                <a:gd name="T17" fmla="*/ 45 h 51"/>
                <a:gd name="T18" fmla="*/ 40 w 210"/>
                <a:gd name="T19" fmla="*/ 34 h 51"/>
                <a:gd name="T20" fmla="*/ 17 w 210"/>
                <a:gd name="T21" fmla="*/ 22 h 51"/>
                <a:gd name="T22" fmla="*/ 0 w 210"/>
                <a:gd name="T23" fmla="*/ 5 h 51"/>
                <a:gd name="T24" fmla="*/ 6 w 210"/>
                <a:gd name="T25" fmla="*/ 0 h 51"/>
                <a:gd name="T26" fmla="*/ 17 w 210"/>
                <a:gd name="T27" fmla="*/ 0 h 51"/>
                <a:gd name="T28" fmla="*/ 46 w 210"/>
                <a:gd name="T29" fmla="*/ 5 h 51"/>
                <a:gd name="T30" fmla="*/ 68 w 210"/>
                <a:gd name="T31" fmla="*/ 11 h 51"/>
                <a:gd name="T32" fmla="*/ 68 w 210"/>
                <a:gd name="T33" fmla="*/ 1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0" h="51">
                  <a:moveTo>
                    <a:pt x="68" y="11"/>
                  </a:moveTo>
                  <a:lnTo>
                    <a:pt x="142" y="17"/>
                  </a:lnTo>
                  <a:lnTo>
                    <a:pt x="176" y="22"/>
                  </a:lnTo>
                  <a:lnTo>
                    <a:pt x="205" y="39"/>
                  </a:lnTo>
                  <a:lnTo>
                    <a:pt x="205" y="45"/>
                  </a:lnTo>
                  <a:lnTo>
                    <a:pt x="210" y="51"/>
                  </a:lnTo>
                  <a:lnTo>
                    <a:pt x="193" y="45"/>
                  </a:lnTo>
                  <a:lnTo>
                    <a:pt x="142" y="45"/>
                  </a:lnTo>
                  <a:lnTo>
                    <a:pt x="91" y="45"/>
                  </a:lnTo>
                  <a:lnTo>
                    <a:pt x="40" y="34"/>
                  </a:lnTo>
                  <a:lnTo>
                    <a:pt x="17" y="22"/>
                  </a:lnTo>
                  <a:lnTo>
                    <a:pt x="0" y="5"/>
                  </a:lnTo>
                  <a:lnTo>
                    <a:pt x="6" y="0"/>
                  </a:lnTo>
                  <a:lnTo>
                    <a:pt x="17" y="0"/>
                  </a:lnTo>
                  <a:lnTo>
                    <a:pt x="46" y="5"/>
                  </a:lnTo>
                  <a:lnTo>
                    <a:pt x="68" y="11"/>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9" name="Freeform 18">
              <a:extLst>
                <a:ext uri="{FF2B5EF4-FFF2-40B4-BE49-F238E27FC236}">
                  <a16:creationId xmlns:a16="http://schemas.microsoft.com/office/drawing/2014/main" id="{FF6E62D8-E8B7-4E8D-8F61-7B1A4C8D2537}"/>
                </a:ext>
              </a:extLst>
            </p:cNvPr>
            <p:cNvSpPr>
              <a:spLocks/>
            </p:cNvSpPr>
            <p:nvPr/>
          </p:nvSpPr>
          <p:spPr bwMode="auto">
            <a:xfrm>
              <a:off x="2470" y="4039"/>
              <a:ext cx="1" cy="6"/>
            </a:xfrm>
            <a:custGeom>
              <a:avLst/>
              <a:gdLst>
                <a:gd name="T0" fmla="*/ 0 w 1"/>
                <a:gd name="T1" fmla="*/ 0 h 6"/>
                <a:gd name="T2" fmla="*/ 0 w 1"/>
                <a:gd name="T3" fmla="*/ 0 h 6"/>
                <a:gd name="T4" fmla="*/ 0 w 1"/>
                <a:gd name="T5" fmla="*/ 6 h 6"/>
                <a:gd name="T6" fmla="*/ 0 w 1"/>
                <a:gd name="T7" fmla="*/ 6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6">
                  <a:moveTo>
                    <a:pt x="0" y="0"/>
                  </a:moveTo>
                  <a:lnTo>
                    <a:pt x="0" y="0"/>
                  </a:lnTo>
                  <a:lnTo>
                    <a:pt x="0" y="6"/>
                  </a:lnTo>
                  <a:lnTo>
                    <a:pt x="0"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0" name="Freeform 19">
              <a:extLst>
                <a:ext uri="{FF2B5EF4-FFF2-40B4-BE49-F238E27FC236}">
                  <a16:creationId xmlns:a16="http://schemas.microsoft.com/office/drawing/2014/main" id="{050A37DD-D713-4FB0-8E2E-A6A82B97CD27}"/>
                </a:ext>
              </a:extLst>
            </p:cNvPr>
            <p:cNvSpPr>
              <a:spLocks/>
            </p:cNvSpPr>
            <p:nvPr/>
          </p:nvSpPr>
          <p:spPr bwMode="auto">
            <a:xfrm>
              <a:off x="2243" y="4067"/>
              <a:ext cx="221" cy="108"/>
            </a:xfrm>
            <a:custGeom>
              <a:avLst/>
              <a:gdLst>
                <a:gd name="T0" fmla="*/ 204 w 221"/>
                <a:gd name="T1" fmla="*/ 0 h 108"/>
                <a:gd name="T2" fmla="*/ 210 w 221"/>
                <a:gd name="T3" fmla="*/ 6 h 108"/>
                <a:gd name="T4" fmla="*/ 215 w 221"/>
                <a:gd name="T5" fmla="*/ 6 h 108"/>
                <a:gd name="T6" fmla="*/ 215 w 221"/>
                <a:gd name="T7" fmla="*/ 12 h 108"/>
                <a:gd name="T8" fmla="*/ 210 w 221"/>
                <a:gd name="T9" fmla="*/ 18 h 108"/>
                <a:gd name="T10" fmla="*/ 210 w 221"/>
                <a:gd name="T11" fmla="*/ 18 h 108"/>
                <a:gd name="T12" fmla="*/ 210 w 221"/>
                <a:gd name="T13" fmla="*/ 18 h 108"/>
                <a:gd name="T14" fmla="*/ 215 w 221"/>
                <a:gd name="T15" fmla="*/ 18 h 108"/>
                <a:gd name="T16" fmla="*/ 215 w 221"/>
                <a:gd name="T17" fmla="*/ 18 h 108"/>
                <a:gd name="T18" fmla="*/ 221 w 221"/>
                <a:gd name="T19" fmla="*/ 23 h 108"/>
                <a:gd name="T20" fmla="*/ 221 w 221"/>
                <a:gd name="T21" fmla="*/ 29 h 108"/>
                <a:gd name="T22" fmla="*/ 221 w 221"/>
                <a:gd name="T23" fmla="*/ 35 h 108"/>
                <a:gd name="T24" fmla="*/ 215 w 221"/>
                <a:gd name="T25" fmla="*/ 35 h 108"/>
                <a:gd name="T26" fmla="*/ 215 w 221"/>
                <a:gd name="T27" fmla="*/ 40 h 108"/>
                <a:gd name="T28" fmla="*/ 215 w 221"/>
                <a:gd name="T29" fmla="*/ 46 h 108"/>
                <a:gd name="T30" fmla="*/ 204 w 221"/>
                <a:gd name="T31" fmla="*/ 57 h 108"/>
                <a:gd name="T32" fmla="*/ 187 w 221"/>
                <a:gd name="T33" fmla="*/ 63 h 108"/>
                <a:gd name="T34" fmla="*/ 159 w 221"/>
                <a:gd name="T35" fmla="*/ 74 h 108"/>
                <a:gd name="T36" fmla="*/ 107 w 221"/>
                <a:gd name="T37" fmla="*/ 91 h 108"/>
                <a:gd name="T38" fmla="*/ 56 w 221"/>
                <a:gd name="T39" fmla="*/ 103 h 108"/>
                <a:gd name="T40" fmla="*/ 22 w 221"/>
                <a:gd name="T41" fmla="*/ 108 h 108"/>
                <a:gd name="T42" fmla="*/ 39 w 221"/>
                <a:gd name="T43" fmla="*/ 103 h 108"/>
                <a:gd name="T44" fmla="*/ 51 w 221"/>
                <a:gd name="T45" fmla="*/ 97 h 108"/>
                <a:gd name="T46" fmla="*/ 39 w 221"/>
                <a:gd name="T47" fmla="*/ 97 h 108"/>
                <a:gd name="T48" fmla="*/ 28 w 221"/>
                <a:gd name="T49" fmla="*/ 97 h 108"/>
                <a:gd name="T50" fmla="*/ 0 w 221"/>
                <a:gd name="T51" fmla="*/ 103 h 108"/>
                <a:gd name="T52" fmla="*/ 22 w 221"/>
                <a:gd name="T53" fmla="*/ 91 h 108"/>
                <a:gd name="T54" fmla="*/ 39 w 221"/>
                <a:gd name="T55" fmla="*/ 74 h 108"/>
                <a:gd name="T56" fmla="*/ 39 w 221"/>
                <a:gd name="T57" fmla="*/ 74 h 108"/>
                <a:gd name="T58" fmla="*/ 39 w 221"/>
                <a:gd name="T59" fmla="*/ 74 h 108"/>
                <a:gd name="T60" fmla="*/ 28 w 221"/>
                <a:gd name="T61" fmla="*/ 74 h 108"/>
                <a:gd name="T62" fmla="*/ 45 w 221"/>
                <a:gd name="T63" fmla="*/ 69 h 108"/>
                <a:gd name="T64" fmla="*/ 39 w 221"/>
                <a:gd name="T65" fmla="*/ 69 h 108"/>
                <a:gd name="T66" fmla="*/ 45 w 221"/>
                <a:gd name="T67" fmla="*/ 69 h 108"/>
                <a:gd name="T68" fmla="*/ 51 w 221"/>
                <a:gd name="T69" fmla="*/ 69 h 108"/>
                <a:gd name="T70" fmla="*/ 56 w 221"/>
                <a:gd name="T71" fmla="*/ 63 h 108"/>
                <a:gd name="T72" fmla="*/ 62 w 221"/>
                <a:gd name="T73" fmla="*/ 63 h 108"/>
                <a:gd name="T74" fmla="*/ 68 w 221"/>
                <a:gd name="T75" fmla="*/ 57 h 108"/>
                <a:gd name="T76" fmla="*/ 62 w 221"/>
                <a:gd name="T77" fmla="*/ 57 h 108"/>
                <a:gd name="T78" fmla="*/ 68 w 221"/>
                <a:gd name="T79" fmla="*/ 57 h 108"/>
                <a:gd name="T80" fmla="*/ 68 w 221"/>
                <a:gd name="T81" fmla="*/ 57 h 108"/>
                <a:gd name="T82" fmla="*/ 68 w 221"/>
                <a:gd name="T83" fmla="*/ 57 h 108"/>
                <a:gd name="T84" fmla="*/ 85 w 221"/>
                <a:gd name="T85" fmla="*/ 52 h 108"/>
                <a:gd name="T86" fmla="*/ 102 w 221"/>
                <a:gd name="T87" fmla="*/ 46 h 108"/>
                <a:gd name="T88" fmla="*/ 113 w 221"/>
                <a:gd name="T89" fmla="*/ 40 h 108"/>
                <a:gd name="T90" fmla="*/ 125 w 221"/>
                <a:gd name="T91" fmla="*/ 29 h 108"/>
                <a:gd name="T92" fmla="*/ 125 w 221"/>
                <a:gd name="T93" fmla="*/ 29 h 108"/>
                <a:gd name="T94" fmla="*/ 147 w 221"/>
                <a:gd name="T95" fmla="*/ 18 h 108"/>
                <a:gd name="T96" fmla="*/ 159 w 221"/>
                <a:gd name="T97" fmla="*/ 12 h 108"/>
                <a:gd name="T98" fmla="*/ 170 w 221"/>
                <a:gd name="T99" fmla="*/ 6 h 108"/>
                <a:gd name="T100" fmla="*/ 176 w 221"/>
                <a:gd name="T101" fmla="*/ 0 h 108"/>
                <a:gd name="T102" fmla="*/ 181 w 221"/>
                <a:gd name="T103" fmla="*/ 0 h 108"/>
                <a:gd name="T104" fmla="*/ 193 w 221"/>
                <a:gd name="T105" fmla="*/ 0 h 108"/>
                <a:gd name="T106" fmla="*/ 198 w 221"/>
                <a:gd name="T107" fmla="*/ 0 h 108"/>
                <a:gd name="T108" fmla="*/ 204 w 221"/>
                <a:gd name="T109" fmla="*/ 0 h 108"/>
                <a:gd name="T110" fmla="*/ 204 w 221"/>
                <a:gd name="T111" fmla="*/ 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1" h="108">
                  <a:moveTo>
                    <a:pt x="204" y="0"/>
                  </a:moveTo>
                  <a:lnTo>
                    <a:pt x="210" y="6"/>
                  </a:lnTo>
                  <a:lnTo>
                    <a:pt x="215" y="6"/>
                  </a:lnTo>
                  <a:lnTo>
                    <a:pt x="215" y="12"/>
                  </a:lnTo>
                  <a:lnTo>
                    <a:pt x="210" y="18"/>
                  </a:lnTo>
                  <a:lnTo>
                    <a:pt x="215" y="18"/>
                  </a:lnTo>
                  <a:lnTo>
                    <a:pt x="221" y="23"/>
                  </a:lnTo>
                  <a:lnTo>
                    <a:pt x="221" y="29"/>
                  </a:lnTo>
                  <a:lnTo>
                    <a:pt x="221" y="35"/>
                  </a:lnTo>
                  <a:lnTo>
                    <a:pt x="215" y="35"/>
                  </a:lnTo>
                  <a:lnTo>
                    <a:pt x="215" y="40"/>
                  </a:lnTo>
                  <a:lnTo>
                    <a:pt x="215" y="46"/>
                  </a:lnTo>
                  <a:lnTo>
                    <a:pt x="204" y="57"/>
                  </a:lnTo>
                  <a:lnTo>
                    <a:pt x="187" y="63"/>
                  </a:lnTo>
                  <a:lnTo>
                    <a:pt x="159" y="74"/>
                  </a:lnTo>
                  <a:lnTo>
                    <a:pt x="107" y="91"/>
                  </a:lnTo>
                  <a:lnTo>
                    <a:pt x="56" y="103"/>
                  </a:lnTo>
                  <a:lnTo>
                    <a:pt x="22" y="108"/>
                  </a:lnTo>
                  <a:lnTo>
                    <a:pt x="39" y="103"/>
                  </a:lnTo>
                  <a:lnTo>
                    <a:pt x="51" y="97"/>
                  </a:lnTo>
                  <a:lnTo>
                    <a:pt x="39" y="97"/>
                  </a:lnTo>
                  <a:lnTo>
                    <a:pt x="28" y="97"/>
                  </a:lnTo>
                  <a:lnTo>
                    <a:pt x="0" y="103"/>
                  </a:lnTo>
                  <a:lnTo>
                    <a:pt x="22" y="91"/>
                  </a:lnTo>
                  <a:lnTo>
                    <a:pt x="39" y="74"/>
                  </a:lnTo>
                  <a:lnTo>
                    <a:pt x="28" y="74"/>
                  </a:lnTo>
                  <a:lnTo>
                    <a:pt x="45" y="69"/>
                  </a:lnTo>
                  <a:lnTo>
                    <a:pt x="39" y="69"/>
                  </a:lnTo>
                  <a:lnTo>
                    <a:pt x="45" y="69"/>
                  </a:lnTo>
                  <a:lnTo>
                    <a:pt x="51" y="69"/>
                  </a:lnTo>
                  <a:lnTo>
                    <a:pt x="56" y="63"/>
                  </a:lnTo>
                  <a:lnTo>
                    <a:pt x="62" y="63"/>
                  </a:lnTo>
                  <a:lnTo>
                    <a:pt x="68" y="57"/>
                  </a:lnTo>
                  <a:lnTo>
                    <a:pt x="62" y="57"/>
                  </a:lnTo>
                  <a:lnTo>
                    <a:pt x="68" y="57"/>
                  </a:lnTo>
                  <a:lnTo>
                    <a:pt x="85" y="52"/>
                  </a:lnTo>
                  <a:lnTo>
                    <a:pt x="102" y="46"/>
                  </a:lnTo>
                  <a:lnTo>
                    <a:pt x="113" y="40"/>
                  </a:lnTo>
                  <a:lnTo>
                    <a:pt x="125" y="29"/>
                  </a:lnTo>
                  <a:lnTo>
                    <a:pt x="147" y="18"/>
                  </a:lnTo>
                  <a:lnTo>
                    <a:pt x="159" y="12"/>
                  </a:lnTo>
                  <a:lnTo>
                    <a:pt x="170" y="6"/>
                  </a:lnTo>
                  <a:lnTo>
                    <a:pt x="176" y="0"/>
                  </a:lnTo>
                  <a:lnTo>
                    <a:pt x="181" y="0"/>
                  </a:lnTo>
                  <a:lnTo>
                    <a:pt x="193" y="0"/>
                  </a:lnTo>
                  <a:lnTo>
                    <a:pt x="198" y="0"/>
                  </a:lnTo>
                  <a:lnTo>
                    <a:pt x="204"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Freeform 20">
              <a:extLst>
                <a:ext uri="{FF2B5EF4-FFF2-40B4-BE49-F238E27FC236}">
                  <a16:creationId xmlns:a16="http://schemas.microsoft.com/office/drawing/2014/main" id="{62906832-DB4E-40BC-ADA2-EB1349C9135F}"/>
                </a:ext>
              </a:extLst>
            </p:cNvPr>
            <p:cNvSpPr>
              <a:spLocks/>
            </p:cNvSpPr>
            <p:nvPr/>
          </p:nvSpPr>
          <p:spPr bwMode="auto">
            <a:xfrm>
              <a:off x="2492" y="4073"/>
              <a:ext cx="6" cy="29"/>
            </a:xfrm>
            <a:custGeom>
              <a:avLst/>
              <a:gdLst>
                <a:gd name="T0" fmla="*/ 0 w 6"/>
                <a:gd name="T1" fmla="*/ 12 h 29"/>
                <a:gd name="T2" fmla="*/ 6 w 6"/>
                <a:gd name="T3" fmla="*/ 12 h 29"/>
                <a:gd name="T4" fmla="*/ 6 w 6"/>
                <a:gd name="T5" fmla="*/ 17 h 29"/>
                <a:gd name="T6" fmla="*/ 6 w 6"/>
                <a:gd name="T7" fmla="*/ 23 h 29"/>
                <a:gd name="T8" fmla="*/ 6 w 6"/>
                <a:gd name="T9" fmla="*/ 29 h 29"/>
                <a:gd name="T10" fmla="*/ 0 w 6"/>
                <a:gd name="T11" fmla="*/ 17 h 29"/>
                <a:gd name="T12" fmla="*/ 0 w 6"/>
                <a:gd name="T13" fmla="*/ 0 h 29"/>
                <a:gd name="T14" fmla="*/ 0 w 6"/>
                <a:gd name="T15" fmla="*/ 6 h 29"/>
                <a:gd name="T16" fmla="*/ 0 w 6"/>
                <a:gd name="T17" fmla="*/ 12 h 29"/>
                <a:gd name="T18" fmla="*/ 0 w 6"/>
                <a:gd name="T19" fmla="*/ 1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9">
                  <a:moveTo>
                    <a:pt x="0" y="12"/>
                  </a:moveTo>
                  <a:lnTo>
                    <a:pt x="6" y="12"/>
                  </a:lnTo>
                  <a:lnTo>
                    <a:pt x="6" y="17"/>
                  </a:lnTo>
                  <a:lnTo>
                    <a:pt x="6" y="23"/>
                  </a:lnTo>
                  <a:lnTo>
                    <a:pt x="6" y="29"/>
                  </a:lnTo>
                  <a:lnTo>
                    <a:pt x="0" y="17"/>
                  </a:lnTo>
                  <a:lnTo>
                    <a:pt x="0" y="0"/>
                  </a:lnTo>
                  <a:lnTo>
                    <a:pt x="0" y="6"/>
                  </a:lnTo>
                  <a:lnTo>
                    <a:pt x="0" y="12"/>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2" name="Freeform 21">
              <a:extLst>
                <a:ext uri="{FF2B5EF4-FFF2-40B4-BE49-F238E27FC236}">
                  <a16:creationId xmlns:a16="http://schemas.microsoft.com/office/drawing/2014/main" id="{C741FE70-D513-44BB-B647-7E88DF77AA84}"/>
                </a:ext>
              </a:extLst>
            </p:cNvPr>
            <p:cNvSpPr>
              <a:spLocks/>
            </p:cNvSpPr>
            <p:nvPr/>
          </p:nvSpPr>
          <p:spPr bwMode="auto">
            <a:xfrm>
              <a:off x="2487" y="4113"/>
              <a:ext cx="5" cy="11"/>
            </a:xfrm>
            <a:custGeom>
              <a:avLst/>
              <a:gdLst>
                <a:gd name="T0" fmla="*/ 5 w 5"/>
                <a:gd name="T1" fmla="*/ 6 h 11"/>
                <a:gd name="T2" fmla="*/ 5 w 5"/>
                <a:gd name="T3" fmla="*/ 6 h 11"/>
                <a:gd name="T4" fmla="*/ 5 w 5"/>
                <a:gd name="T5" fmla="*/ 11 h 11"/>
                <a:gd name="T6" fmla="*/ 0 w 5"/>
                <a:gd name="T7" fmla="*/ 0 h 11"/>
                <a:gd name="T8" fmla="*/ 5 w 5"/>
                <a:gd name="T9" fmla="*/ 6 h 11"/>
                <a:gd name="T10" fmla="*/ 5 w 5"/>
                <a:gd name="T11" fmla="*/ 6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1">
                  <a:moveTo>
                    <a:pt x="5" y="6"/>
                  </a:moveTo>
                  <a:lnTo>
                    <a:pt x="5" y="6"/>
                  </a:lnTo>
                  <a:lnTo>
                    <a:pt x="5" y="11"/>
                  </a:lnTo>
                  <a:lnTo>
                    <a:pt x="0" y="0"/>
                  </a:lnTo>
                  <a:lnTo>
                    <a:pt x="5" y="6"/>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3" name="Freeform 22">
              <a:extLst>
                <a:ext uri="{FF2B5EF4-FFF2-40B4-BE49-F238E27FC236}">
                  <a16:creationId xmlns:a16="http://schemas.microsoft.com/office/drawing/2014/main" id="{E59C8A2F-C436-4D4B-ADC4-3CA8036F8D4F}"/>
                </a:ext>
              </a:extLst>
            </p:cNvPr>
            <p:cNvSpPr>
              <a:spLocks/>
            </p:cNvSpPr>
            <p:nvPr/>
          </p:nvSpPr>
          <p:spPr bwMode="auto">
            <a:xfrm>
              <a:off x="2492" y="4124"/>
              <a:ext cx="1" cy="6"/>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a:moveTo>
                    <a:pt x="0" y="0"/>
                  </a:moveTo>
                  <a:lnTo>
                    <a:pt x="0" y="6"/>
                  </a:lnTo>
                  <a:lnTo>
                    <a:pt x="0"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4" name="Freeform 23">
              <a:extLst>
                <a:ext uri="{FF2B5EF4-FFF2-40B4-BE49-F238E27FC236}">
                  <a16:creationId xmlns:a16="http://schemas.microsoft.com/office/drawing/2014/main" id="{78E82FC3-5107-4768-86A6-1E48170EB27C}"/>
                </a:ext>
              </a:extLst>
            </p:cNvPr>
            <p:cNvSpPr>
              <a:spLocks/>
            </p:cNvSpPr>
            <p:nvPr/>
          </p:nvSpPr>
          <p:spPr bwMode="auto">
            <a:xfrm>
              <a:off x="2935" y="4164"/>
              <a:ext cx="125" cy="85"/>
            </a:xfrm>
            <a:custGeom>
              <a:avLst/>
              <a:gdLst>
                <a:gd name="T0" fmla="*/ 86 w 125"/>
                <a:gd name="T1" fmla="*/ 28 h 85"/>
                <a:gd name="T2" fmla="*/ 108 w 125"/>
                <a:gd name="T3" fmla="*/ 51 h 85"/>
                <a:gd name="T4" fmla="*/ 125 w 125"/>
                <a:gd name="T5" fmla="*/ 85 h 85"/>
                <a:gd name="T6" fmla="*/ 63 w 125"/>
                <a:gd name="T7" fmla="*/ 51 h 85"/>
                <a:gd name="T8" fmla="*/ 29 w 125"/>
                <a:gd name="T9" fmla="*/ 34 h 85"/>
                <a:gd name="T10" fmla="*/ 0 w 125"/>
                <a:gd name="T11" fmla="*/ 6 h 85"/>
                <a:gd name="T12" fmla="*/ 6 w 125"/>
                <a:gd name="T13" fmla="*/ 6 h 85"/>
                <a:gd name="T14" fmla="*/ 12 w 125"/>
                <a:gd name="T15" fmla="*/ 0 h 85"/>
                <a:gd name="T16" fmla="*/ 6 w 125"/>
                <a:gd name="T17" fmla="*/ 0 h 85"/>
                <a:gd name="T18" fmla="*/ 29 w 125"/>
                <a:gd name="T19" fmla="*/ 0 h 85"/>
                <a:gd name="T20" fmla="*/ 46 w 125"/>
                <a:gd name="T21" fmla="*/ 6 h 85"/>
                <a:gd name="T22" fmla="*/ 69 w 125"/>
                <a:gd name="T23" fmla="*/ 17 h 85"/>
                <a:gd name="T24" fmla="*/ 86 w 125"/>
                <a:gd name="T25" fmla="*/ 28 h 85"/>
                <a:gd name="T26" fmla="*/ 86 w 125"/>
                <a:gd name="T27" fmla="*/ 28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85">
                  <a:moveTo>
                    <a:pt x="86" y="28"/>
                  </a:moveTo>
                  <a:lnTo>
                    <a:pt x="108" y="51"/>
                  </a:lnTo>
                  <a:lnTo>
                    <a:pt x="125" y="85"/>
                  </a:lnTo>
                  <a:lnTo>
                    <a:pt x="63" y="51"/>
                  </a:lnTo>
                  <a:lnTo>
                    <a:pt x="29" y="34"/>
                  </a:lnTo>
                  <a:lnTo>
                    <a:pt x="0" y="6"/>
                  </a:lnTo>
                  <a:lnTo>
                    <a:pt x="6" y="6"/>
                  </a:lnTo>
                  <a:lnTo>
                    <a:pt x="12" y="0"/>
                  </a:lnTo>
                  <a:lnTo>
                    <a:pt x="6" y="0"/>
                  </a:lnTo>
                  <a:lnTo>
                    <a:pt x="29" y="0"/>
                  </a:lnTo>
                  <a:lnTo>
                    <a:pt x="46" y="6"/>
                  </a:lnTo>
                  <a:lnTo>
                    <a:pt x="69" y="17"/>
                  </a:lnTo>
                  <a:lnTo>
                    <a:pt x="86" y="28"/>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5" name="Freeform 24">
              <a:extLst>
                <a:ext uri="{FF2B5EF4-FFF2-40B4-BE49-F238E27FC236}">
                  <a16:creationId xmlns:a16="http://schemas.microsoft.com/office/drawing/2014/main" id="{F1FBF0F2-6D41-4D05-9401-1BC74D962B42}"/>
                </a:ext>
              </a:extLst>
            </p:cNvPr>
            <p:cNvSpPr>
              <a:spLocks/>
            </p:cNvSpPr>
            <p:nvPr/>
          </p:nvSpPr>
          <p:spPr bwMode="auto">
            <a:xfrm>
              <a:off x="2538" y="4209"/>
              <a:ext cx="23" cy="17"/>
            </a:xfrm>
            <a:custGeom>
              <a:avLst/>
              <a:gdLst>
                <a:gd name="T0" fmla="*/ 11 w 23"/>
                <a:gd name="T1" fmla="*/ 6 h 17"/>
                <a:gd name="T2" fmla="*/ 23 w 23"/>
                <a:gd name="T3" fmla="*/ 17 h 17"/>
                <a:gd name="T4" fmla="*/ 11 w 23"/>
                <a:gd name="T5" fmla="*/ 12 h 17"/>
                <a:gd name="T6" fmla="*/ 0 w 23"/>
                <a:gd name="T7" fmla="*/ 0 h 17"/>
                <a:gd name="T8" fmla="*/ 6 w 23"/>
                <a:gd name="T9" fmla="*/ 6 h 17"/>
                <a:gd name="T10" fmla="*/ 11 w 23"/>
                <a:gd name="T11" fmla="*/ 6 h 17"/>
                <a:gd name="T12" fmla="*/ 11 w 23"/>
                <a:gd name="T13" fmla="*/ 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7">
                  <a:moveTo>
                    <a:pt x="11" y="6"/>
                  </a:moveTo>
                  <a:lnTo>
                    <a:pt x="23" y="17"/>
                  </a:lnTo>
                  <a:lnTo>
                    <a:pt x="11" y="12"/>
                  </a:lnTo>
                  <a:lnTo>
                    <a:pt x="0" y="0"/>
                  </a:lnTo>
                  <a:lnTo>
                    <a:pt x="6" y="6"/>
                  </a:lnTo>
                  <a:lnTo>
                    <a:pt x="11" y="6"/>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Freeform 25">
              <a:extLst>
                <a:ext uri="{FF2B5EF4-FFF2-40B4-BE49-F238E27FC236}">
                  <a16:creationId xmlns:a16="http://schemas.microsoft.com/office/drawing/2014/main" id="{749E82E1-0877-4889-9E40-4FAE8D75CD12}"/>
                </a:ext>
              </a:extLst>
            </p:cNvPr>
            <p:cNvSpPr>
              <a:spLocks/>
            </p:cNvSpPr>
            <p:nvPr/>
          </p:nvSpPr>
          <p:spPr bwMode="auto">
            <a:xfrm>
              <a:off x="2799" y="4238"/>
              <a:ext cx="6" cy="1"/>
            </a:xfrm>
            <a:custGeom>
              <a:avLst/>
              <a:gdLst>
                <a:gd name="T0" fmla="*/ 6 w 6"/>
                <a:gd name="T1" fmla="*/ 0 h 1"/>
                <a:gd name="T2" fmla="*/ 6 w 6"/>
                <a:gd name="T3" fmla="*/ 0 h 1"/>
                <a:gd name="T4" fmla="*/ 0 w 6"/>
                <a:gd name="T5" fmla="*/ 0 h 1"/>
                <a:gd name="T6" fmla="*/ 6 w 6"/>
                <a:gd name="T7" fmla="*/ 0 h 1"/>
                <a:gd name="T8" fmla="*/ 6 w 6"/>
                <a:gd name="T9" fmla="*/ 0 h 1"/>
                <a:gd name="T10" fmla="*/ 6 w 6"/>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
                  <a:moveTo>
                    <a:pt x="6" y="0"/>
                  </a:moveTo>
                  <a:lnTo>
                    <a:pt x="6" y="0"/>
                  </a:lnTo>
                  <a:lnTo>
                    <a:pt x="0" y="0"/>
                  </a:lnTo>
                  <a:lnTo>
                    <a:pt x="6" y="0"/>
                  </a:lnTo>
                  <a:close/>
                </a:path>
              </a:pathLst>
            </a:custGeom>
            <a:solidFill>
              <a:srgbClr val="FFF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5434" name="Text Box 26">
            <a:extLst>
              <a:ext uri="{FF2B5EF4-FFF2-40B4-BE49-F238E27FC236}">
                <a16:creationId xmlns:a16="http://schemas.microsoft.com/office/drawing/2014/main" id="{F14A21BA-C9FE-47BB-9585-07299E9EE979}"/>
              </a:ext>
            </a:extLst>
          </p:cNvPr>
          <p:cNvSpPr txBox="1">
            <a:spLocks noChangeArrowheads="1"/>
          </p:cNvSpPr>
          <p:nvPr/>
        </p:nvSpPr>
        <p:spPr bwMode="auto">
          <a:xfrm>
            <a:off x="2209800" y="1676400"/>
            <a:ext cx="358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endParaRPr lang="en-US">
              <a:latin typeface="Verdana" charset="0"/>
              <a:ea typeface="ＭＳ Ｐゴシック" charset="0"/>
            </a:endParaRPr>
          </a:p>
        </p:txBody>
      </p:sp>
      <p:sp>
        <p:nvSpPr>
          <p:cNvPr id="145435" name="Rectangle 27">
            <a:extLst>
              <a:ext uri="{FF2B5EF4-FFF2-40B4-BE49-F238E27FC236}">
                <a16:creationId xmlns:a16="http://schemas.microsoft.com/office/drawing/2014/main" id="{7F003DB6-D12B-4882-9E3D-2BCCAE7058FE}"/>
              </a:ext>
            </a:extLst>
          </p:cNvPr>
          <p:cNvSpPr>
            <a:spLocks noChangeArrowheads="1"/>
          </p:cNvSpPr>
          <p:nvPr/>
        </p:nvSpPr>
        <p:spPr bwMode="auto">
          <a:xfrm>
            <a:off x="1752600" y="228600"/>
            <a:ext cx="8686800" cy="9906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5436" name="Rectangle 28">
            <a:extLst>
              <a:ext uri="{FF2B5EF4-FFF2-40B4-BE49-F238E27FC236}">
                <a16:creationId xmlns:a16="http://schemas.microsoft.com/office/drawing/2014/main" id="{DDE34B29-B2F4-430B-97C5-E6626CFCEBD8}"/>
              </a:ext>
            </a:extLst>
          </p:cNvPr>
          <p:cNvSpPr>
            <a:spLocks noChangeArrowheads="1"/>
          </p:cNvSpPr>
          <p:nvPr/>
        </p:nvSpPr>
        <p:spPr bwMode="auto">
          <a:xfrm>
            <a:off x="1828800" y="228600"/>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200" b="1">
                <a:solidFill>
                  <a:schemeClr val="tx2"/>
                </a:solidFill>
                <a:latin typeface="Verdana" charset="0"/>
                <a:ea typeface="ＭＳ Ｐゴシック" charset="0"/>
              </a:rPr>
              <a:t>The Sun</a:t>
            </a:r>
            <a:endParaRPr lang="en-US" sz="3200" b="1">
              <a:latin typeface="Verdana" charset="0"/>
              <a:ea typeface="ＭＳ Ｐゴシック" charset="0"/>
            </a:endParaRPr>
          </a:p>
        </p:txBody>
      </p:sp>
      <p:sp>
        <p:nvSpPr>
          <p:cNvPr id="145437" name="Text Box 29">
            <a:extLst>
              <a:ext uri="{FF2B5EF4-FFF2-40B4-BE49-F238E27FC236}">
                <a16:creationId xmlns:a16="http://schemas.microsoft.com/office/drawing/2014/main" id="{2DB769FF-A560-434C-9816-D5C3CEB6695E}"/>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145438" name="Rectangle 30">
            <a:extLst>
              <a:ext uri="{FF2B5EF4-FFF2-40B4-BE49-F238E27FC236}">
                <a16:creationId xmlns:a16="http://schemas.microsoft.com/office/drawing/2014/main" id="{E3C76F2D-C330-486A-A3E2-0DA667A560EE}"/>
              </a:ext>
            </a:extLst>
          </p:cNvPr>
          <p:cNvSpPr>
            <a:spLocks noChangeArrowheads="1"/>
          </p:cNvSpPr>
          <p:nvPr/>
        </p:nvSpPr>
        <p:spPr bwMode="auto">
          <a:xfrm>
            <a:off x="9677400" y="533400"/>
            <a:ext cx="9144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5439" name="Line 31">
            <a:extLst>
              <a:ext uri="{FF2B5EF4-FFF2-40B4-BE49-F238E27FC236}">
                <a16:creationId xmlns:a16="http://schemas.microsoft.com/office/drawing/2014/main" id="{975E98ED-9C73-4E53-AAF7-B6B52611B891}"/>
              </a:ext>
            </a:extLst>
          </p:cNvPr>
          <p:cNvSpPr>
            <a:spLocks noChangeShapeType="1"/>
          </p:cNvSpPr>
          <p:nvPr/>
        </p:nvSpPr>
        <p:spPr bwMode="auto">
          <a:xfrm>
            <a:off x="6019800" y="1371600"/>
            <a:ext cx="0" cy="5181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defRPr/>
            </a:pPr>
            <a:endParaRPr lang="en-US">
              <a:latin typeface="Verdana" charset="0"/>
              <a:ea typeface="ＭＳ Ｐゴシック" charset="0"/>
            </a:endParaRPr>
          </a:p>
        </p:txBody>
      </p:sp>
      <p:sp>
        <p:nvSpPr>
          <p:cNvPr id="145440" name="Rectangle 32">
            <a:extLst>
              <a:ext uri="{FF2B5EF4-FFF2-40B4-BE49-F238E27FC236}">
                <a16:creationId xmlns:a16="http://schemas.microsoft.com/office/drawing/2014/main" id="{25E87157-311E-4E5A-B7DF-D95321EB7BB2}"/>
              </a:ext>
            </a:extLst>
          </p:cNvPr>
          <p:cNvSpPr>
            <a:spLocks noChangeArrowheads="1"/>
          </p:cNvSpPr>
          <p:nvPr/>
        </p:nvSpPr>
        <p:spPr bwMode="auto">
          <a:xfrm>
            <a:off x="6934201" y="3276600"/>
            <a:ext cx="234352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333399"/>
                </a:solidFill>
                <a:latin typeface="Arial Narrow" charset="0"/>
                <a:ea typeface="ＭＳ Ｐゴシック" charset="0"/>
              </a:rPr>
              <a:t>Makes Our Skin Wrinkle</a:t>
            </a:r>
          </a:p>
        </p:txBody>
      </p:sp>
      <p:sp>
        <p:nvSpPr>
          <p:cNvPr id="145441" name="Rectangle 33">
            <a:extLst>
              <a:ext uri="{FF2B5EF4-FFF2-40B4-BE49-F238E27FC236}">
                <a16:creationId xmlns:a16="http://schemas.microsoft.com/office/drawing/2014/main" id="{BD30F193-6452-4AFB-807D-00D48588A39A}"/>
              </a:ext>
            </a:extLst>
          </p:cNvPr>
          <p:cNvSpPr>
            <a:spLocks noChangeArrowheads="1"/>
          </p:cNvSpPr>
          <p:nvPr/>
        </p:nvSpPr>
        <p:spPr bwMode="auto">
          <a:xfrm>
            <a:off x="6934201" y="2362200"/>
            <a:ext cx="179696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333399"/>
                </a:solidFill>
                <a:latin typeface="Arial Narrow" charset="0"/>
                <a:ea typeface="ＭＳ Ｐゴシック" charset="0"/>
              </a:rPr>
              <a:t>Causes Sunburns</a:t>
            </a:r>
          </a:p>
        </p:txBody>
      </p:sp>
      <p:sp>
        <p:nvSpPr>
          <p:cNvPr id="145442" name="Rectangle 34">
            <a:extLst>
              <a:ext uri="{FF2B5EF4-FFF2-40B4-BE49-F238E27FC236}">
                <a16:creationId xmlns:a16="http://schemas.microsoft.com/office/drawing/2014/main" id="{BA7053DD-6F45-45E0-8E00-6D398B7C9035}"/>
              </a:ext>
            </a:extLst>
          </p:cNvPr>
          <p:cNvSpPr>
            <a:spLocks noChangeArrowheads="1"/>
          </p:cNvSpPr>
          <p:nvPr/>
        </p:nvSpPr>
        <p:spPr bwMode="auto">
          <a:xfrm>
            <a:off x="6934201" y="4191000"/>
            <a:ext cx="19992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333399"/>
                </a:solidFill>
                <a:latin typeface="Arial Narrow" charset="0"/>
                <a:ea typeface="ＭＳ Ｐゴシック" charset="0"/>
              </a:rPr>
              <a:t>Causes </a:t>
            </a:r>
            <a:r>
              <a:rPr lang="en-US" b="1">
                <a:solidFill>
                  <a:schemeClr val="bg2"/>
                </a:solidFill>
                <a:latin typeface="Arial Narrow" charset="0"/>
                <a:ea typeface="ＭＳ Ｐゴシック" charset="0"/>
              </a:rPr>
              <a:t>S_i_</a:t>
            </a:r>
            <a:r>
              <a:rPr lang="en-US" b="1">
                <a:solidFill>
                  <a:srgbClr val="333399"/>
                </a:solidFill>
                <a:latin typeface="Arial Narrow" charset="0"/>
                <a:ea typeface="ＭＳ Ｐゴシック" charset="0"/>
              </a:rPr>
              <a:t> Cancer</a:t>
            </a:r>
          </a:p>
        </p:txBody>
      </p:sp>
      <p:sp>
        <p:nvSpPr>
          <p:cNvPr id="145443" name="Rectangle 35">
            <a:extLst>
              <a:ext uri="{FF2B5EF4-FFF2-40B4-BE49-F238E27FC236}">
                <a16:creationId xmlns:a16="http://schemas.microsoft.com/office/drawing/2014/main" id="{BDF01392-2A02-4F44-B5B9-BA0D935BDC58}"/>
              </a:ext>
            </a:extLst>
          </p:cNvPr>
          <p:cNvSpPr>
            <a:spLocks noChangeArrowheads="1"/>
          </p:cNvSpPr>
          <p:nvPr/>
        </p:nvSpPr>
        <p:spPr bwMode="auto">
          <a:xfrm>
            <a:off x="6934200" y="5105400"/>
            <a:ext cx="204222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333399"/>
                </a:solidFill>
                <a:latin typeface="Arial Narrow" charset="0"/>
                <a:ea typeface="ＭＳ Ｐゴシック" charset="0"/>
              </a:rPr>
              <a:t>Causes </a:t>
            </a:r>
            <a:r>
              <a:rPr lang="en-US" b="1">
                <a:solidFill>
                  <a:schemeClr val="bg2"/>
                </a:solidFill>
                <a:latin typeface="Arial Narrow" charset="0"/>
                <a:ea typeface="ＭＳ Ｐゴシック" charset="0"/>
              </a:rPr>
              <a:t>E_e</a:t>
            </a:r>
            <a:r>
              <a:rPr lang="en-US" b="1">
                <a:solidFill>
                  <a:srgbClr val="333399"/>
                </a:solidFill>
                <a:latin typeface="Arial Narrow" charset="0"/>
                <a:ea typeface="ＭＳ Ｐゴシック" charset="0"/>
              </a:rPr>
              <a:t> Damage</a:t>
            </a:r>
          </a:p>
        </p:txBody>
      </p:sp>
      <p:sp>
        <p:nvSpPr>
          <p:cNvPr id="145445" name="Text Box 37">
            <a:extLst>
              <a:ext uri="{FF2B5EF4-FFF2-40B4-BE49-F238E27FC236}">
                <a16:creationId xmlns:a16="http://schemas.microsoft.com/office/drawing/2014/main" id="{140166A5-5B75-4BF0-8660-5B65F5484D6B}"/>
              </a:ext>
            </a:extLst>
          </p:cNvPr>
          <p:cNvSpPr txBox="1">
            <a:spLocks noChangeArrowheads="1"/>
          </p:cNvSpPr>
          <p:nvPr/>
        </p:nvSpPr>
        <p:spPr bwMode="auto">
          <a:xfrm>
            <a:off x="2438400" y="1447801"/>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solidFill>
                  <a:schemeClr val="bg2"/>
                </a:solidFill>
                <a:latin typeface="Verdana" charset="0"/>
                <a:ea typeface="ＭＳ Ｐゴシック" charset="0"/>
              </a:rPr>
              <a:t>Good</a:t>
            </a:r>
          </a:p>
        </p:txBody>
      </p:sp>
      <p:sp>
        <p:nvSpPr>
          <p:cNvPr id="145446" name="Text Box 38">
            <a:extLst>
              <a:ext uri="{FF2B5EF4-FFF2-40B4-BE49-F238E27FC236}">
                <a16:creationId xmlns:a16="http://schemas.microsoft.com/office/drawing/2014/main" id="{B82D338A-191D-445B-8E32-FB8F26C0E3AC}"/>
              </a:ext>
            </a:extLst>
          </p:cNvPr>
          <p:cNvSpPr txBox="1">
            <a:spLocks noChangeArrowheads="1"/>
          </p:cNvSpPr>
          <p:nvPr/>
        </p:nvSpPr>
        <p:spPr bwMode="auto">
          <a:xfrm>
            <a:off x="7391400" y="1524001"/>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4000" b="1">
                <a:latin typeface="Verdana" charset="0"/>
                <a:ea typeface="ＭＳ Ｐゴシック" charset="0"/>
              </a:rPr>
              <a:t>Bad</a:t>
            </a:r>
          </a:p>
        </p:txBody>
      </p:sp>
      <p:sp>
        <p:nvSpPr>
          <p:cNvPr id="145447" name="Rectangle 39">
            <a:extLst>
              <a:ext uri="{FF2B5EF4-FFF2-40B4-BE49-F238E27FC236}">
                <a16:creationId xmlns:a16="http://schemas.microsoft.com/office/drawing/2014/main" id="{203AB092-A4A4-433A-8DAE-03384F479E00}"/>
              </a:ext>
            </a:extLst>
          </p:cNvPr>
          <p:cNvSpPr>
            <a:spLocks noChangeArrowheads="1"/>
          </p:cNvSpPr>
          <p:nvPr/>
        </p:nvSpPr>
        <p:spPr bwMode="auto">
          <a:xfrm>
            <a:off x="6934201" y="4191000"/>
            <a:ext cx="200888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333399"/>
                </a:solidFill>
                <a:latin typeface="Arial Narrow" charset="0"/>
                <a:ea typeface="ＭＳ Ｐゴシック" charset="0"/>
              </a:rPr>
              <a:t>Causes S</a:t>
            </a:r>
            <a:r>
              <a:rPr lang="en-US" b="1" u="sng">
                <a:solidFill>
                  <a:srgbClr val="333399"/>
                </a:solidFill>
                <a:latin typeface="Arial Narrow" charset="0"/>
                <a:ea typeface="ＭＳ Ｐゴシック" charset="0"/>
              </a:rPr>
              <a:t>k</a:t>
            </a:r>
            <a:r>
              <a:rPr lang="en-US" b="1">
                <a:solidFill>
                  <a:srgbClr val="333399"/>
                </a:solidFill>
                <a:latin typeface="Arial Narrow" charset="0"/>
                <a:ea typeface="ＭＳ Ｐゴシック" charset="0"/>
              </a:rPr>
              <a:t>i</a:t>
            </a:r>
            <a:r>
              <a:rPr lang="en-US" b="1" u="sng">
                <a:solidFill>
                  <a:srgbClr val="333399"/>
                </a:solidFill>
                <a:latin typeface="Arial Narrow" charset="0"/>
                <a:ea typeface="ＭＳ Ｐゴシック" charset="0"/>
              </a:rPr>
              <a:t>n</a:t>
            </a:r>
            <a:r>
              <a:rPr lang="en-US" b="1">
                <a:solidFill>
                  <a:srgbClr val="333399"/>
                </a:solidFill>
                <a:latin typeface="Arial Narrow" charset="0"/>
                <a:ea typeface="ＭＳ Ｐゴシック" charset="0"/>
              </a:rPr>
              <a:t> Cancer</a:t>
            </a:r>
          </a:p>
        </p:txBody>
      </p:sp>
      <p:sp>
        <p:nvSpPr>
          <p:cNvPr id="145448" name="Rectangle 40">
            <a:extLst>
              <a:ext uri="{FF2B5EF4-FFF2-40B4-BE49-F238E27FC236}">
                <a16:creationId xmlns:a16="http://schemas.microsoft.com/office/drawing/2014/main" id="{7772E1FE-C464-4400-A44F-151FFC0596B9}"/>
              </a:ext>
            </a:extLst>
          </p:cNvPr>
          <p:cNvSpPr>
            <a:spLocks noChangeArrowheads="1"/>
          </p:cNvSpPr>
          <p:nvPr/>
        </p:nvSpPr>
        <p:spPr bwMode="auto">
          <a:xfrm>
            <a:off x="6934200" y="5105400"/>
            <a:ext cx="2042226" cy="3699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b="1">
                <a:solidFill>
                  <a:srgbClr val="333399"/>
                </a:solidFill>
                <a:latin typeface="Arial Narrow" charset="0"/>
                <a:ea typeface="ＭＳ Ｐゴシック" charset="0"/>
              </a:rPr>
              <a:t>Causes E</a:t>
            </a:r>
            <a:r>
              <a:rPr lang="en-US" b="1" u="sng">
                <a:solidFill>
                  <a:srgbClr val="333399"/>
                </a:solidFill>
                <a:latin typeface="Arial Narrow" charset="0"/>
                <a:ea typeface="ＭＳ Ｐゴシック" charset="0"/>
              </a:rPr>
              <a:t>y</a:t>
            </a:r>
            <a:r>
              <a:rPr lang="en-US" b="1">
                <a:solidFill>
                  <a:srgbClr val="333399"/>
                </a:solidFill>
                <a:latin typeface="Arial Narrow" charset="0"/>
                <a:ea typeface="ＭＳ Ｐゴシック" charset="0"/>
              </a:rPr>
              <a:t>e Damage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4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5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0" grpId="0"/>
      <p:bldP spid="145441" grpId="0"/>
      <p:bldP spid="145442" grpId="0"/>
      <p:bldP spid="145443" grpId="0"/>
      <p:bldP spid="145447" grpId="0" animBg="1"/>
      <p:bldP spid="145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609057-D90D-4340-8396-7798F4CB6626}"/>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3DF4D345-F72B-4653-9408-1A69E86D9FCF}" type="slidenum">
              <a:rPr lang="en-US" altLang="en-US" sz="1000">
                <a:solidFill>
                  <a:srgbClr val="333399"/>
                </a:solidFill>
              </a:rPr>
              <a:pPr>
                <a:spcBef>
                  <a:spcPct val="0"/>
                </a:spcBef>
                <a:buClrTx/>
                <a:buFontTx/>
                <a:buNone/>
              </a:pPr>
              <a:t>6</a:t>
            </a:fld>
            <a:endParaRPr lang="en-US" altLang="en-US" sz="1000">
              <a:solidFill>
                <a:srgbClr val="333399"/>
              </a:solidFill>
            </a:endParaRPr>
          </a:p>
        </p:txBody>
      </p:sp>
      <p:sp>
        <p:nvSpPr>
          <p:cNvPr id="15364" name="Rectangle 4">
            <a:extLst>
              <a:ext uri="{FF2B5EF4-FFF2-40B4-BE49-F238E27FC236}">
                <a16:creationId xmlns:a16="http://schemas.microsoft.com/office/drawing/2014/main" id="{87A828CF-7985-441D-89FC-C54529F6379A}"/>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15362" name="Rectangle 2">
            <a:extLst>
              <a:ext uri="{FF2B5EF4-FFF2-40B4-BE49-F238E27FC236}">
                <a16:creationId xmlns:a16="http://schemas.microsoft.com/office/drawing/2014/main" id="{DFD6EEDD-6692-4D3A-A486-4DFFCFB3CC53}"/>
              </a:ext>
            </a:extLst>
          </p:cNvPr>
          <p:cNvSpPr>
            <a:spLocks noGrp="1" noChangeArrowheads="1"/>
          </p:cNvSpPr>
          <p:nvPr>
            <p:ph type="title"/>
          </p:nvPr>
        </p:nvSpPr>
        <p:spPr>
          <a:xfrm>
            <a:off x="2057400" y="304800"/>
            <a:ext cx="7772400" cy="838200"/>
          </a:xfrm>
        </p:spPr>
        <p:txBody>
          <a:bodyPr/>
          <a:lstStyle/>
          <a:p>
            <a:pPr eaLnBrk="1" hangingPunct="1">
              <a:defRPr/>
            </a:pPr>
            <a:r>
              <a:rPr lang="en-US" altLang="en-US" sz="3600" b="1"/>
              <a:t>The Sun…</a:t>
            </a:r>
          </a:p>
        </p:txBody>
      </p:sp>
      <p:sp>
        <p:nvSpPr>
          <p:cNvPr id="15363" name="Rectangle 3">
            <a:extLst>
              <a:ext uri="{FF2B5EF4-FFF2-40B4-BE49-F238E27FC236}">
                <a16:creationId xmlns:a16="http://schemas.microsoft.com/office/drawing/2014/main" id="{FC4D3AF4-9BF0-4C8E-B28E-B86EB811E430}"/>
              </a:ext>
            </a:extLst>
          </p:cNvPr>
          <p:cNvSpPr>
            <a:spLocks noGrp="1" noChangeArrowheads="1"/>
          </p:cNvSpPr>
          <p:nvPr>
            <p:ph type="body" idx="1"/>
          </p:nvPr>
        </p:nvSpPr>
        <p:spPr>
          <a:xfrm>
            <a:off x="1981200" y="1676400"/>
            <a:ext cx="5943600" cy="4343400"/>
          </a:xfrm>
        </p:spPr>
        <p:txBody>
          <a:bodyPr/>
          <a:lstStyle/>
          <a:p>
            <a:pPr indent="0">
              <a:spcAft>
                <a:spcPct val="40000"/>
              </a:spcAft>
              <a:buNone/>
              <a:defRPr/>
            </a:pPr>
            <a:r>
              <a:rPr lang="en-US" altLang="en-US" sz="3200"/>
              <a:t>…is necessary for life on Earth.  </a:t>
            </a:r>
          </a:p>
          <a:p>
            <a:pPr indent="0">
              <a:spcAft>
                <a:spcPct val="40000"/>
              </a:spcAft>
              <a:buNone/>
              <a:defRPr/>
            </a:pPr>
            <a:r>
              <a:rPr lang="en-US" altLang="en-US" sz="3200"/>
              <a:t>It helps plants to grow, and provides warmth and light.  </a:t>
            </a:r>
          </a:p>
          <a:p>
            <a:pPr indent="0">
              <a:spcAft>
                <a:spcPct val="40000"/>
              </a:spcAft>
              <a:buNone/>
              <a:defRPr/>
            </a:pPr>
            <a:r>
              <a:rPr lang="en-US" altLang="en-US" sz="3200"/>
              <a:t>Sunlight also helps people to be happy and healthy. </a:t>
            </a:r>
            <a:endParaRPr lang="en-US" altLang="en-US" sz="3200" i="1"/>
          </a:p>
        </p:txBody>
      </p:sp>
      <p:sp>
        <p:nvSpPr>
          <p:cNvPr id="15368" name="Text Box 8">
            <a:extLst>
              <a:ext uri="{FF2B5EF4-FFF2-40B4-BE49-F238E27FC236}">
                <a16:creationId xmlns:a16="http://schemas.microsoft.com/office/drawing/2014/main" id="{6389A7E0-D182-4A6A-A1ED-0E3652ADD7C7}"/>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15371" name="Rectangle 11">
            <a:extLst>
              <a:ext uri="{FF2B5EF4-FFF2-40B4-BE49-F238E27FC236}">
                <a16:creationId xmlns:a16="http://schemas.microsoft.com/office/drawing/2014/main" id="{92179BA2-F0AC-4034-B1B7-50A894758180}"/>
              </a:ext>
            </a:extLst>
          </p:cNvPr>
          <p:cNvSpPr>
            <a:spLocks noChangeArrowheads="1"/>
          </p:cNvSpPr>
          <p:nvPr/>
        </p:nvSpPr>
        <p:spPr bwMode="auto">
          <a:xfrm>
            <a:off x="9296400" y="609600"/>
            <a:ext cx="12954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pic>
        <p:nvPicPr>
          <p:cNvPr id="16392" name="Picture 1072" descr="MPj01789400000[1]">
            <a:extLst>
              <a:ext uri="{FF2B5EF4-FFF2-40B4-BE49-F238E27FC236}">
                <a16:creationId xmlns:a16="http://schemas.microsoft.com/office/drawing/2014/main" id="{55D45717-D72A-4A97-849E-1C1C761A5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057400"/>
            <a:ext cx="24018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B95ACD0-8055-4D47-9824-10B9B1CD00CC}"/>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2B1EC260-2EFC-4317-989C-181073D72991}" type="slidenum">
              <a:rPr lang="en-US" altLang="en-US" sz="1000">
                <a:solidFill>
                  <a:srgbClr val="333399"/>
                </a:solidFill>
              </a:rPr>
              <a:pPr>
                <a:spcBef>
                  <a:spcPct val="0"/>
                </a:spcBef>
                <a:buClrTx/>
                <a:buFontTx/>
                <a:buNone/>
              </a:pPr>
              <a:t>7</a:t>
            </a:fld>
            <a:endParaRPr lang="en-US" altLang="en-US" sz="1000">
              <a:solidFill>
                <a:srgbClr val="333399"/>
              </a:solidFill>
            </a:endParaRPr>
          </a:p>
        </p:txBody>
      </p:sp>
      <p:sp>
        <p:nvSpPr>
          <p:cNvPr id="68610" name="Rectangle 2">
            <a:extLst>
              <a:ext uri="{FF2B5EF4-FFF2-40B4-BE49-F238E27FC236}">
                <a16:creationId xmlns:a16="http://schemas.microsoft.com/office/drawing/2014/main" id="{8CB8B8A9-5AE2-45DD-8CBA-F6497982DAF0}"/>
              </a:ext>
            </a:extLst>
          </p:cNvPr>
          <p:cNvSpPr>
            <a:spLocks noChangeArrowheads="1"/>
          </p:cNvSpPr>
          <p:nvPr/>
        </p:nvSpPr>
        <p:spPr bwMode="auto">
          <a:xfrm>
            <a:off x="1752600" y="304800"/>
            <a:ext cx="8686800" cy="838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68611" name="Rectangle 3">
            <a:extLst>
              <a:ext uri="{FF2B5EF4-FFF2-40B4-BE49-F238E27FC236}">
                <a16:creationId xmlns:a16="http://schemas.microsoft.com/office/drawing/2014/main" id="{8DDE5D9D-4AC0-4393-8E03-39FFEBC68F98}"/>
              </a:ext>
            </a:extLst>
          </p:cNvPr>
          <p:cNvSpPr>
            <a:spLocks noGrp="1" noChangeArrowheads="1"/>
          </p:cNvSpPr>
          <p:nvPr>
            <p:ph type="title"/>
          </p:nvPr>
        </p:nvSpPr>
        <p:spPr>
          <a:xfrm>
            <a:off x="2057400" y="304800"/>
            <a:ext cx="7772400" cy="838200"/>
          </a:xfrm>
        </p:spPr>
        <p:txBody>
          <a:bodyPr/>
          <a:lstStyle/>
          <a:p>
            <a:pPr eaLnBrk="1" hangingPunct="1">
              <a:defRPr/>
            </a:pPr>
            <a:r>
              <a:rPr lang="en-US" altLang="en-US" sz="3600" b="1"/>
              <a:t>The Sun…</a:t>
            </a:r>
          </a:p>
        </p:txBody>
      </p:sp>
      <p:sp>
        <p:nvSpPr>
          <p:cNvPr id="68612" name="Rectangle 4">
            <a:extLst>
              <a:ext uri="{FF2B5EF4-FFF2-40B4-BE49-F238E27FC236}">
                <a16:creationId xmlns:a16="http://schemas.microsoft.com/office/drawing/2014/main" id="{95D25AF3-3E68-4C4C-B830-959749F56616}"/>
              </a:ext>
            </a:extLst>
          </p:cNvPr>
          <p:cNvSpPr>
            <a:spLocks noGrp="1" noChangeArrowheads="1"/>
          </p:cNvSpPr>
          <p:nvPr>
            <p:ph type="body" idx="1"/>
          </p:nvPr>
        </p:nvSpPr>
        <p:spPr>
          <a:xfrm>
            <a:off x="1981200" y="1295400"/>
            <a:ext cx="5791200" cy="5257800"/>
          </a:xfrm>
        </p:spPr>
        <p:txBody>
          <a:bodyPr/>
          <a:lstStyle/>
          <a:p>
            <a:pPr eaLnBrk="1" hangingPunct="1">
              <a:buFont typeface="Wingdings 2" panose="05020102010507070707" pitchFamily="18" charset="2"/>
              <a:buNone/>
              <a:defRPr/>
            </a:pPr>
            <a:r>
              <a:rPr lang="en-US" altLang="en-US"/>
              <a:t>	…produces light and warmth but also ultraviolet (UV) radiation. UV radiation cannot be seen or felt. </a:t>
            </a:r>
          </a:p>
          <a:p>
            <a:pPr eaLnBrk="1" hangingPunct="1">
              <a:buFont typeface="Wingdings 2" panose="05020102010507070707" pitchFamily="18" charset="2"/>
              <a:buNone/>
              <a:defRPr/>
            </a:pPr>
            <a:endParaRPr lang="en-US" altLang="en-US"/>
          </a:p>
          <a:p>
            <a:pPr eaLnBrk="1" hangingPunct="1">
              <a:buFont typeface="Wingdings 2" panose="05020102010507070707" pitchFamily="18" charset="2"/>
              <a:buNone/>
              <a:defRPr/>
            </a:pPr>
            <a:r>
              <a:rPr lang="en-US" altLang="en-US"/>
              <a:t>	It is UV radiation, not the warmth or brightness of the sun that causes changes to skin color, damage to eyes, and other bad health effects.</a:t>
            </a:r>
            <a:endParaRPr lang="en-US" altLang="en-US" i="1"/>
          </a:p>
        </p:txBody>
      </p:sp>
      <p:sp>
        <p:nvSpPr>
          <p:cNvPr id="68613" name="Text Box 5">
            <a:extLst>
              <a:ext uri="{FF2B5EF4-FFF2-40B4-BE49-F238E27FC236}">
                <a16:creationId xmlns:a16="http://schemas.microsoft.com/office/drawing/2014/main" id="{4ACA5092-49B4-4CF4-B956-AC8D202BF183}"/>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68616" name="Rectangle 8">
            <a:extLst>
              <a:ext uri="{FF2B5EF4-FFF2-40B4-BE49-F238E27FC236}">
                <a16:creationId xmlns:a16="http://schemas.microsoft.com/office/drawing/2014/main" id="{1C452111-BFF9-4381-9F8E-1926437DA044}"/>
              </a:ext>
            </a:extLst>
          </p:cNvPr>
          <p:cNvSpPr>
            <a:spLocks noChangeArrowheads="1"/>
          </p:cNvSpPr>
          <p:nvPr/>
        </p:nvSpPr>
        <p:spPr bwMode="auto">
          <a:xfrm>
            <a:off x="9296400" y="609600"/>
            <a:ext cx="12954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pic>
        <p:nvPicPr>
          <p:cNvPr id="18440" name="Picture 10" descr="Sunburn - Girl">
            <a:extLst>
              <a:ext uri="{FF2B5EF4-FFF2-40B4-BE49-F238E27FC236}">
                <a16:creationId xmlns:a16="http://schemas.microsoft.com/office/drawing/2014/main" id="{90934007-D478-492F-A710-6AD752BE3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4191001"/>
            <a:ext cx="1970088"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Sunburn - Boy">
            <a:extLst>
              <a:ext uri="{FF2B5EF4-FFF2-40B4-BE49-F238E27FC236}">
                <a16:creationId xmlns:a16="http://schemas.microsoft.com/office/drawing/2014/main" id="{D1D93935-0B0A-44A7-B4E4-DBA3ADF71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600200"/>
            <a:ext cx="2108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30955E6-E1A5-4795-98A2-B4174BD3BFDF}"/>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92019A29-257F-4146-82E7-E8BCBFB0AA0A}" type="slidenum">
              <a:rPr lang="en-US" altLang="en-US" sz="1000">
                <a:solidFill>
                  <a:srgbClr val="333399"/>
                </a:solidFill>
              </a:rPr>
              <a:pPr>
                <a:spcBef>
                  <a:spcPct val="0"/>
                </a:spcBef>
                <a:buClrTx/>
                <a:buFontTx/>
                <a:buNone/>
              </a:pPr>
              <a:t>8</a:t>
            </a:fld>
            <a:endParaRPr lang="en-US" altLang="en-US" sz="1000">
              <a:solidFill>
                <a:srgbClr val="333399"/>
              </a:solidFill>
            </a:endParaRPr>
          </a:p>
        </p:txBody>
      </p:sp>
      <p:pic>
        <p:nvPicPr>
          <p:cNvPr id="69654" name="Picture 22" descr="MPj02850950000[1]">
            <a:extLst>
              <a:ext uri="{FF2B5EF4-FFF2-40B4-BE49-F238E27FC236}">
                <a16:creationId xmlns:a16="http://schemas.microsoft.com/office/drawing/2014/main" id="{F3E95E04-8C7A-427D-A97F-03BC06551BBF}"/>
              </a:ext>
            </a:extLst>
          </p:cNvPr>
          <p:cNvPicPr>
            <a:picLocks noChangeAspect="1" noChangeArrowheads="1"/>
          </p:cNvPicPr>
          <p:nvPr/>
        </p:nvPicPr>
        <p:blipFill>
          <a:blip r:embed="rId3"/>
          <a:srcRect/>
          <a:stretch>
            <a:fillRect/>
          </a:stretch>
        </p:blipFill>
        <p:spPr bwMode="auto">
          <a:xfrm>
            <a:off x="6096001" y="1828801"/>
            <a:ext cx="1914525" cy="12604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4" name="Rectangle 2">
            <a:extLst>
              <a:ext uri="{FF2B5EF4-FFF2-40B4-BE49-F238E27FC236}">
                <a16:creationId xmlns:a16="http://schemas.microsoft.com/office/drawing/2014/main" id="{95A7D250-B89D-4562-8B24-8C226FBDBF42}"/>
              </a:ext>
            </a:extLst>
          </p:cNvPr>
          <p:cNvSpPr>
            <a:spLocks noChangeArrowheads="1"/>
          </p:cNvSpPr>
          <p:nvPr/>
        </p:nvSpPr>
        <p:spPr bwMode="auto">
          <a:xfrm>
            <a:off x="1752600" y="304800"/>
            <a:ext cx="8458200" cy="12192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69636" name="Rectangle 4">
            <a:extLst>
              <a:ext uri="{FF2B5EF4-FFF2-40B4-BE49-F238E27FC236}">
                <a16:creationId xmlns:a16="http://schemas.microsoft.com/office/drawing/2014/main" id="{6FEACBF5-F034-4BED-ADFA-E0D447DB4993}"/>
              </a:ext>
            </a:extLst>
          </p:cNvPr>
          <p:cNvSpPr>
            <a:spLocks noGrp="1" noChangeArrowheads="1"/>
          </p:cNvSpPr>
          <p:nvPr>
            <p:ph type="body" idx="1"/>
          </p:nvPr>
        </p:nvSpPr>
        <p:spPr>
          <a:xfrm>
            <a:off x="2133600" y="1981200"/>
            <a:ext cx="5486400" cy="4038600"/>
          </a:xfrm>
        </p:spPr>
        <p:txBody>
          <a:bodyPr/>
          <a:lstStyle/>
          <a:p>
            <a:pPr marL="457200" indent="-457200">
              <a:buFont typeface="Wingdings 2" charset="0"/>
              <a:buChar char="ð"/>
              <a:defRPr/>
            </a:pPr>
            <a:r>
              <a:rPr lang="en-US" sz="3200"/>
              <a:t>Time of day</a:t>
            </a:r>
          </a:p>
          <a:p>
            <a:pPr marL="457200" indent="-457200">
              <a:buFont typeface="Wingdings 2" charset="0"/>
              <a:buChar char="ð"/>
              <a:defRPr/>
            </a:pPr>
            <a:r>
              <a:rPr lang="en-US" sz="3200"/>
              <a:t>Time of year</a:t>
            </a:r>
          </a:p>
          <a:p>
            <a:pPr marL="457200" indent="-457200">
              <a:buFont typeface="Wingdings 2" charset="0"/>
              <a:buChar char="ð"/>
              <a:defRPr/>
            </a:pPr>
            <a:r>
              <a:rPr lang="en-US" sz="3200"/>
              <a:t>Location</a:t>
            </a:r>
          </a:p>
          <a:p>
            <a:pPr marL="457200" indent="-457200">
              <a:buFont typeface="Wingdings 2" charset="0"/>
              <a:buChar char="ð"/>
              <a:defRPr/>
            </a:pPr>
            <a:r>
              <a:rPr lang="en-US" sz="3200"/>
              <a:t>Altitude</a:t>
            </a:r>
          </a:p>
          <a:p>
            <a:pPr marL="457200" indent="-457200">
              <a:buFont typeface="Wingdings 2" charset="0"/>
              <a:buChar char="ð"/>
              <a:defRPr/>
            </a:pPr>
            <a:r>
              <a:rPr lang="en-US" sz="3200"/>
              <a:t>Weather</a:t>
            </a:r>
          </a:p>
          <a:p>
            <a:pPr marL="457200" indent="-457200">
              <a:buFont typeface="Wingdings 2" charset="0"/>
              <a:buChar char="ð"/>
              <a:defRPr/>
            </a:pPr>
            <a:r>
              <a:rPr lang="en-US" sz="3200"/>
              <a:t>Reflection</a:t>
            </a:r>
          </a:p>
          <a:p>
            <a:pPr marL="457200" indent="-457200">
              <a:buFont typeface="Wingdings 2" charset="0"/>
              <a:buChar char="ð"/>
              <a:defRPr/>
            </a:pPr>
            <a:r>
              <a:rPr lang="en-US" sz="3200"/>
              <a:t>Ozone Layer</a:t>
            </a:r>
            <a:endParaRPr lang="en-US" sz="3200" i="1"/>
          </a:p>
        </p:txBody>
      </p:sp>
      <p:sp>
        <p:nvSpPr>
          <p:cNvPr id="69637" name="Text Box 5">
            <a:extLst>
              <a:ext uri="{FF2B5EF4-FFF2-40B4-BE49-F238E27FC236}">
                <a16:creationId xmlns:a16="http://schemas.microsoft.com/office/drawing/2014/main" id="{72769BEC-9911-4BFB-87EA-82395B486323}"/>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69640" name="Rectangle 8">
            <a:extLst>
              <a:ext uri="{FF2B5EF4-FFF2-40B4-BE49-F238E27FC236}">
                <a16:creationId xmlns:a16="http://schemas.microsoft.com/office/drawing/2014/main" id="{59280555-EA7C-4096-8DFC-AD982FFA2534}"/>
              </a:ext>
            </a:extLst>
          </p:cNvPr>
          <p:cNvSpPr>
            <a:spLocks noChangeArrowheads="1"/>
          </p:cNvSpPr>
          <p:nvPr/>
        </p:nvSpPr>
        <p:spPr bwMode="auto">
          <a:xfrm>
            <a:off x="9677400" y="914400"/>
            <a:ext cx="7620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69635" name="Rectangle 3">
            <a:extLst>
              <a:ext uri="{FF2B5EF4-FFF2-40B4-BE49-F238E27FC236}">
                <a16:creationId xmlns:a16="http://schemas.microsoft.com/office/drawing/2014/main" id="{7BF5AA1B-8E36-469A-BCF5-2B32B0D40C3E}"/>
              </a:ext>
            </a:extLst>
          </p:cNvPr>
          <p:cNvSpPr>
            <a:spLocks noGrp="1" noChangeArrowheads="1"/>
          </p:cNvSpPr>
          <p:nvPr>
            <p:ph type="title"/>
          </p:nvPr>
        </p:nvSpPr>
        <p:spPr>
          <a:xfrm>
            <a:off x="2057400" y="381000"/>
            <a:ext cx="8001000" cy="1066800"/>
          </a:xfrm>
        </p:spPr>
        <p:txBody>
          <a:bodyPr>
            <a:normAutofit fontScale="90000"/>
          </a:bodyPr>
          <a:lstStyle/>
          <a:p>
            <a:pPr eaLnBrk="1" hangingPunct="1">
              <a:defRPr/>
            </a:pPr>
            <a:r>
              <a:rPr lang="en-US" altLang="en-US" sz="3600" b="1"/>
              <a:t>UV radiation is not always the same – it changes based on…</a:t>
            </a:r>
          </a:p>
        </p:txBody>
      </p:sp>
      <p:pic>
        <p:nvPicPr>
          <p:cNvPr id="69653" name="Picture 21" descr="MPj03998130000[1]">
            <a:extLst>
              <a:ext uri="{FF2B5EF4-FFF2-40B4-BE49-F238E27FC236}">
                <a16:creationId xmlns:a16="http://schemas.microsoft.com/office/drawing/2014/main" id="{065AF336-234C-45A3-8BE0-D868A1A6BD81}"/>
              </a:ext>
            </a:extLst>
          </p:cNvPr>
          <p:cNvPicPr>
            <a:picLocks noChangeAspect="1" noChangeArrowheads="1"/>
          </p:cNvPicPr>
          <p:nvPr/>
        </p:nvPicPr>
        <p:blipFill>
          <a:blip r:embed="rId4"/>
          <a:srcRect/>
          <a:stretch>
            <a:fillRect/>
          </a:stretch>
        </p:blipFill>
        <p:spPr bwMode="auto">
          <a:xfrm>
            <a:off x="7848601" y="1676400"/>
            <a:ext cx="2371725" cy="1447800"/>
          </a:xfrm>
          <a:prstGeom prst="rect">
            <a:avLst/>
          </a:prstGeom>
          <a:noFill/>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pic>
        <p:nvPicPr>
          <p:cNvPr id="69646" name="Picture 14" descr="MPj03138670000[1]">
            <a:extLst>
              <a:ext uri="{FF2B5EF4-FFF2-40B4-BE49-F238E27FC236}">
                <a16:creationId xmlns:a16="http://schemas.microsoft.com/office/drawing/2014/main" id="{E4D52948-C1D0-411C-B175-16B1F15E2A78}"/>
              </a:ext>
            </a:extLst>
          </p:cNvPr>
          <p:cNvPicPr>
            <a:picLocks noChangeAspect="1" noChangeArrowheads="1"/>
          </p:cNvPicPr>
          <p:nvPr/>
        </p:nvPicPr>
        <p:blipFill>
          <a:blip r:embed="rId5"/>
          <a:srcRect/>
          <a:stretch>
            <a:fillRect/>
          </a:stretch>
        </p:blipFill>
        <p:spPr bwMode="auto">
          <a:xfrm>
            <a:off x="7239000" y="2971800"/>
            <a:ext cx="2438400" cy="16256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9" name="Picture 17" descr="MPj03993990000[1]">
            <a:extLst>
              <a:ext uri="{FF2B5EF4-FFF2-40B4-BE49-F238E27FC236}">
                <a16:creationId xmlns:a16="http://schemas.microsoft.com/office/drawing/2014/main" id="{F3BAA100-5792-4E7B-820E-849B53CD0DEE}"/>
              </a:ext>
            </a:extLst>
          </p:cNvPr>
          <p:cNvPicPr>
            <a:picLocks noChangeAspect="1" noChangeArrowheads="1"/>
          </p:cNvPicPr>
          <p:nvPr/>
        </p:nvPicPr>
        <p:blipFill>
          <a:blip r:embed="rId6"/>
          <a:srcRect/>
          <a:stretch>
            <a:fillRect/>
          </a:stretch>
        </p:blipFill>
        <p:spPr bwMode="auto">
          <a:xfrm>
            <a:off x="7543801" y="4495801"/>
            <a:ext cx="2759075" cy="1838325"/>
          </a:xfrm>
          <a:prstGeom prst="rect">
            <a:avLst/>
          </a:prstGeom>
          <a:noFill/>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pic>
        <p:nvPicPr>
          <p:cNvPr id="69655" name="Picture 23" descr="goodozone">
            <a:extLst>
              <a:ext uri="{FF2B5EF4-FFF2-40B4-BE49-F238E27FC236}">
                <a16:creationId xmlns:a16="http://schemas.microsoft.com/office/drawing/2014/main" id="{610BAAC1-C825-40EC-BF63-E4B9F59EA481}"/>
              </a:ext>
            </a:extLst>
          </p:cNvPr>
          <p:cNvPicPr>
            <a:picLocks noChangeAspect="1" noChangeArrowheads="1"/>
          </p:cNvPicPr>
          <p:nvPr/>
        </p:nvPicPr>
        <p:blipFill>
          <a:blip r:embed="rId7"/>
          <a:srcRect t="4994" r="3125" b="5099"/>
          <a:stretch>
            <a:fillRect/>
          </a:stretch>
        </p:blipFill>
        <p:spPr bwMode="auto">
          <a:xfrm>
            <a:off x="5181600" y="3581400"/>
            <a:ext cx="2514600" cy="1460500"/>
          </a:xfrm>
          <a:prstGeom prst="rect">
            <a:avLst/>
          </a:prstGeom>
          <a:noFill/>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a:extLst>
              <a:ext uri="{FF2B5EF4-FFF2-40B4-BE49-F238E27FC236}">
                <a16:creationId xmlns:a16="http://schemas.microsoft.com/office/drawing/2014/main" id="{6F72E53E-E8AD-492A-86B3-434E31E5EB79}"/>
              </a:ext>
            </a:extLst>
          </p:cNvPr>
          <p:cNvSpPr>
            <a:spLocks noGrp="1"/>
          </p:cNvSpPr>
          <p:nvPr>
            <p:ph type="sldNum" sz="quarter" idx="12"/>
          </p:nvPr>
        </p:nvSpPr>
        <p:spPr/>
        <p:txBody>
          <a:bodyPr/>
          <a:lstStyle>
            <a:lvl1pPr>
              <a:spcBef>
                <a:spcPct val="20000"/>
              </a:spcBef>
              <a:buClr>
                <a:srgbClr val="FF0000"/>
              </a:buClr>
              <a:buFont typeface="Wingdings 2" panose="05020102010507070707" pitchFamily="18" charset="2"/>
              <a:buChar char="ð"/>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3333FF"/>
              </a:buClr>
              <a:buFont typeface="Wingdings 2" panose="05020102010507070707" pitchFamily="18" charset="2"/>
              <a:buChar char="ò"/>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4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Verdana" panose="020B0604030504040204" pitchFamily="34" charset="0"/>
                <a:ea typeface="MS PGothic" panose="020B0600070205080204" pitchFamily="34" charset="-128"/>
              </a:defRPr>
            </a:lvl9pPr>
          </a:lstStyle>
          <a:p>
            <a:pPr>
              <a:spcBef>
                <a:spcPct val="0"/>
              </a:spcBef>
              <a:buClrTx/>
              <a:buFontTx/>
              <a:buNone/>
            </a:pPr>
            <a:fld id="{72BA3F31-5EBD-438D-A92B-6BC308ED4783}" type="slidenum">
              <a:rPr lang="en-US" altLang="en-US" sz="1000">
                <a:solidFill>
                  <a:srgbClr val="333399"/>
                </a:solidFill>
              </a:rPr>
              <a:pPr>
                <a:spcBef>
                  <a:spcPct val="0"/>
                </a:spcBef>
                <a:buClrTx/>
                <a:buFontTx/>
                <a:buNone/>
              </a:pPr>
              <a:t>9</a:t>
            </a:fld>
            <a:endParaRPr lang="en-US" altLang="en-US" sz="1000">
              <a:solidFill>
                <a:srgbClr val="333399"/>
              </a:solidFill>
            </a:endParaRPr>
          </a:p>
        </p:txBody>
      </p:sp>
      <p:sp>
        <p:nvSpPr>
          <p:cNvPr id="149553" name="Rectangle 49">
            <a:extLst>
              <a:ext uri="{FF2B5EF4-FFF2-40B4-BE49-F238E27FC236}">
                <a16:creationId xmlns:a16="http://schemas.microsoft.com/office/drawing/2014/main" id="{B12E0A9C-B2D1-42BD-96BB-BFF03621AE18}"/>
              </a:ext>
            </a:extLst>
          </p:cNvPr>
          <p:cNvSpPr>
            <a:spLocks noChangeArrowheads="1"/>
          </p:cNvSpPr>
          <p:nvPr/>
        </p:nvSpPr>
        <p:spPr bwMode="auto">
          <a:xfrm>
            <a:off x="2286000" y="2787134"/>
            <a:ext cx="1295400" cy="369332"/>
          </a:xfrm>
          <a:prstGeom prst="rect">
            <a:avLst/>
          </a:prstGeom>
          <a:gradFill rotWithShape="1">
            <a:gsLst>
              <a:gs pos="0">
                <a:srgbClr val="BA96FC"/>
              </a:gs>
              <a:gs pos="100000">
                <a:srgbClr val="EEE5FF"/>
              </a:gs>
            </a:gsLst>
            <a:lin ang="5400000" scaled="1"/>
          </a:gradFill>
          <a:ln w="1270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Bef>
                <a:spcPct val="50000"/>
              </a:spcBef>
              <a:defRPr/>
            </a:pPr>
            <a:endParaRPr lang="en-US">
              <a:latin typeface="Verdana" charset="0"/>
              <a:ea typeface="ＭＳ Ｐゴシック" charset="0"/>
            </a:endParaRPr>
          </a:p>
        </p:txBody>
      </p:sp>
      <p:sp>
        <p:nvSpPr>
          <p:cNvPr id="149506" name="Rectangle 2">
            <a:extLst>
              <a:ext uri="{FF2B5EF4-FFF2-40B4-BE49-F238E27FC236}">
                <a16:creationId xmlns:a16="http://schemas.microsoft.com/office/drawing/2014/main" id="{90C8B45E-D2AB-484C-8BC5-9174A23690EB}"/>
              </a:ext>
            </a:extLst>
          </p:cNvPr>
          <p:cNvSpPr>
            <a:spLocks noChangeArrowheads="1"/>
          </p:cNvSpPr>
          <p:nvPr/>
        </p:nvSpPr>
        <p:spPr bwMode="auto">
          <a:xfrm>
            <a:off x="1752600" y="304800"/>
            <a:ext cx="8686800" cy="1143000"/>
          </a:xfrm>
          <a:prstGeom prst="rect">
            <a:avLst/>
          </a:prstGeom>
          <a:solidFill>
            <a:srgbClr val="FFFF00"/>
          </a:solidFill>
          <a:ln w="9525">
            <a:solidFill>
              <a:srgbClr val="000066"/>
            </a:solidFill>
            <a:miter lim="800000"/>
            <a:headEnd/>
            <a:tailEnd/>
          </a:ln>
          <a:effectLst>
            <a:outerShdw blurRad="63500" dist="38099" dir="2700000" algn="ctr" rotWithShape="0">
              <a:srgbClr val="000066">
                <a:alpha val="74998"/>
              </a:srgbClr>
            </a:outerShdw>
          </a:effec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07" name="Rectangle 3">
            <a:extLst>
              <a:ext uri="{FF2B5EF4-FFF2-40B4-BE49-F238E27FC236}">
                <a16:creationId xmlns:a16="http://schemas.microsoft.com/office/drawing/2014/main" id="{D34C6034-56DA-4F4C-90FC-75FA0358708F}"/>
              </a:ext>
            </a:extLst>
          </p:cNvPr>
          <p:cNvSpPr>
            <a:spLocks noGrp="1" noChangeArrowheads="1"/>
          </p:cNvSpPr>
          <p:nvPr>
            <p:ph type="title"/>
          </p:nvPr>
        </p:nvSpPr>
        <p:spPr>
          <a:xfrm>
            <a:off x="2057400" y="304800"/>
            <a:ext cx="7772400" cy="1066800"/>
          </a:xfrm>
        </p:spPr>
        <p:txBody>
          <a:bodyPr/>
          <a:lstStyle/>
          <a:p>
            <a:pPr eaLnBrk="1" hangingPunct="1">
              <a:defRPr/>
            </a:pPr>
            <a:r>
              <a:rPr lang="en-US" sz="3600" b="1"/>
              <a:t>How do we measure UV radiation levels?</a:t>
            </a:r>
          </a:p>
        </p:txBody>
      </p:sp>
      <p:sp>
        <p:nvSpPr>
          <p:cNvPr id="149508" name="Rectangle 4">
            <a:extLst>
              <a:ext uri="{FF2B5EF4-FFF2-40B4-BE49-F238E27FC236}">
                <a16:creationId xmlns:a16="http://schemas.microsoft.com/office/drawing/2014/main" id="{18532786-6E75-44D6-8633-316098C8709D}"/>
              </a:ext>
            </a:extLst>
          </p:cNvPr>
          <p:cNvSpPr>
            <a:spLocks noGrp="1" noChangeArrowheads="1"/>
          </p:cNvSpPr>
          <p:nvPr>
            <p:ph type="body" idx="1"/>
          </p:nvPr>
        </p:nvSpPr>
        <p:spPr>
          <a:xfrm>
            <a:off x="3733800" y="1828800"/>
            <a:ext cx="6705600" cy="1600200"/>
          </a:xfrm>
        </p:spPr>
        <p:txBody>
          <a:bodyPr/>
          <a:lstStyle/>
          <a:p>
            <a:pPr marL="3175" indent="-3175">
              <a:buNone/>
              <a:defRPr/>
            </a:pPr>
            <a:r>
              <a:rPr lang="en-US" sz="900"/>
              <a:t>	</a:t>
            </a:r>
            <a:r>
              <a:rPr lang="en-US" sz="3200"/>
              <a:t>We use the UV Index Scale.</a:t>
            </a:r>
          </a:p>
          <a:p>
            <a:pPr marL="3175" indent="-3175">
              <a:buNone/>
              <a:defRPr/>
            </a:pPr>
            <a:endParaRPr lang="en-US" sz="1600"/>
          </a:p>
          <a:p>
            <a:pPr marL="3175" indent="-3175">
              <a:buNone/>
              <a:defRPr/>
            </a:pPr>
            <a:r>
              <a:rPr lang="en-US" sz="3200"/>
              <a:t>	Reported on a scale of 1 -11+.</a:t>
            </a:r>
            <a:r>
              <a:rPr lang="en-US" sz="1200"/>
              <a:t>	</a:t>
            </a:r>
          </a:p>
        </p:txBody>
      </p:sp>
      <p:sp>
        <p:nvSpPr>
          <p:cNvPr id="149509" name="Text Box 5">
            <a:extLst>
              <a:ext uri="{FF2B5EF4-FFF2-40B4-BE49-F238E27FC236}">
                <a16:creationId xmlns:a16="http://schemas.microsoft.com/office/drawing/2014/main" id="{F322C512-D402-4515-8CAD-99BA2CD55A61}"/>
              </a:ext>
            </a:extLst>
          </p:cNvPr>
          <p:cNvSpPr txBox="1">
            <a:spLocks noChangeArrowheads="1"/>
          </p:cNvSpPr>
          <p:nvPr/>
        </p:nvSpPr>
        <p:spPr bwMode="auto">
          <a:xfrm rot="5400000">
            <a:off x="1181100" y="59817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a:solidFill>
                  <a:srgbClr val="C0C0C0"/>
                </a:solidFill>
                <a:latin typeface="Tahoma" charset="0"/>
                <a:ea typeface="ＭＳ Ｐゴシック" charset="0"/>
              </a:rPr>
              <a:t>Introduction</a:t>
            </a:r>
          </a:p>
        </p:txBody>
      </p:sp>
      <p:sp>
        <p:nvSpPr>
          <p:cNvPr id="149511" name="Rectangle 7">
            <a:extLst>
              <a:ext uri="{FF2B5EF4-FFF2-40B4-BE49-F238E27FC236}">
                <a16:creationId xmlns:a16="http://schemas.microsoft.com/office/drawing/2014/main" id="{E7D48C18-54C1-47B3-B9BA-FDC02E3D3CFB}"/>
              </a:ext>
            </a:extLst>
          </p:cNvPr>
          <p:cNvSpPr>
            <a:spLocks noChangeArrowheads="1"/>
          </p:cNvSpPr>
          <p:nvPr/>
        </p:nvSpPr>
        <p:spPr bwMode="auto">
          <a:xfrm>
            <a:off x="9296400" y="762000"/>
            <a:ext cx="1295400" cy="228600"/>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2" name="Rectangle 8">
            <a:extLst>
              <a:ext uri="{FF2B5EF4-FFF2-40B4-BE49-F238E27FC236}">
                <a16:creationId xmlns:a16="http://schemas.microsoft.com/office/drawing/2014/main" id="{3E83B7B5-13A9-41AD-A26C-55904509A600}"/>
              </a:ext>
            </a:extLst>
          </p:cNvPr>
          <p:cNvSpPr>
            <a:spLocks noChangeArrowheads="1"/>
          </p:cNvSpPr>
          <p:nvPr/>
        </p:nvSpPr>
        <p:spPr bwMode="auto">
          <a:xfrm>
            <a:off x="2438400" y="5181600"/>
            <a:ext cx="533400" cy="228600"/>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3" name="Rectangle 9">
            <a:extLst>
              <a:ext uri="{FF2B5EF4-FFF2-40B4-BE49-F238E27FC236}">
                <a16:creationId xmlns:a16="http://schemas.microsoft.com/office/drawing/2014/main" id="{0643D04F-CE50-45B8-951C-EB14B1F59A4E}"/>
              </a:ext>
            </a:extLst>
          </p:cNvPr>
          <p:cNvSpPr>
            <a:spLocks noChangeArrowheads="1"/>
          </p:cNvSpPr>
          <p:nvPr/>
        </p:nvSpPr>
        <p:spPr bwMode="auto">
          <a:xfrm>
            <a:off x="2438400" y="4852988"/>
            <a:ext cx="533400" cy="2286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4" name="Rectangle 10">
            <a:extLst>
              <a:ext uri="{FF2B5EF4-FFF2-40B4-BE49-F238E27FC236}">
                <a16:creationId xmlns:a16="http://schemas.microsoft.com/office/drawing/2014/main" id="{1EB8EBC5-81A9-41C1-BC6C-73BA2C41D826}"/>
              </a:ext>
            </a:extLst>
          </p:cNvPr>
          <p:cNvSpPr>
            <a:spLocks noChangeArrowheads="1"/>
          </p:cNvSpPr>
          <p:nvPr/>
        </p:nvSpPr>
        <p:spPr bwMode="auto">
          <a:xfrm>
            <a:off x="2438400" y="4525963"/>
            <a:ext cx="5334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5" name="Rectangle 11">
            <a:extLst>
              <a:ext uri="{FF2B5EF4-FFF2-40B4-BE49-F238E27FC236}">
                <a16:creationId xmlns:a16="http://schemas.microsoft.com/office/drawing/2014/main" id="{2EE10170-5C71-479A-8931-7EFC3789B939}"/>
              </a:ext>
            </a:extLst>
          </p:cNvPr>
          <p:cNvSpPr>
            <a:spLocks noChangeArrowheads="1"/>
          </p:cNvSpPr>
          <p:nvPr/>
        </p:nvSpPr>
        <p:spPr bwMode="auto">
          <a:xfrm>
            <a:off x="2438400" y="4197350"/>
            <a:ext cx="533400" cy="228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6" name="Rectangle 12">
            <a:extLst>
              <a:ext uri="{FF2B5EF4-FFF2-40B4-BE49-F238E27FC236}">
                <a16:creationId xmlns:a16="http://schemas.microsoft.com/office/drawing/2014/main" id="{7F85F6EB-2A4E-4B51-8052-A99ED32CD18F}"/>
              </a:ext>
            </a:extLst>
          </p:cNvPr>
          <p:cNvSpPr>
            <a:spLocks noChangeArrowheads="1"/>
          </p:cNvSpPr>
          <p:nvPr/>
        </p:nvSpPr>
        <p:spPr bwMode="auto">
          <a:xfrm>
            <a:off x="2438400" y="3870325"/>
            <a:ext cx="533400" cy="2286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7" name="Rectangle 13">
            <a:extLst>
              <a:ext uri="{FF2B5EF4-FFF2-40B4-BE49-F238E27FC236}">
                <a16:creationId xmlns:a16="http://schemas.microsoft.com/office/drawing/2014/main" id="{66BCAF7C-8B0D-49C2-A496-A7FD1005D7EA}"/>
              </a:ext>
            </a:extLst>
          </p:cNvPr>
          <p:cNvSpPr>
            <a:spLocks noChangeArrowheads="1"/>
          </p:cNvSpPr>
          <p:nvPr/>
        </p:nvSpPr>
        <p:spPr bwMode="auto">
          <a:xfrm>
            <a:off x="2438400" y="3543300"/>
            <a:ext cx="5334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8" name="Rectangle 14">
            <a:extLst>
              <a:ext uri="{FF2B5EF4-FFF2-40B4-BE49-F238E27FC236}">
                <a16:creationId xmlns:a16="http://schemas.microsoft.com/office/drawing/2014/main" id="{BFBE1F0A-433F-4F88-B1D4-80DC46DE4F9C}"/>
              </a:ext>
            </a:extLst>
          </p:cNvPr>
          <p:cNvSpPr>
            <a:spLocks noChangeArrowheads="1"/>
          </p:cNvSpPr>
          <p:nvPr/>
        </p:nvSpPr>
        <p:spPr bwMode="auto">
          <a:xfrm>
            <a:off x="2438400" y="3214688"/>
            <a:ext cx="53340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19" name="Rectangle 15">
            <a:extLst>
              <a:ext uri="{FF2B5EF4-FFF2-40B4-BE49-F238E27FC236}">
                <a16:creationId xmlns:a16="http://schemas.microsoft.com/office/drawing/2014/main" id="{59F96762-C080-4C0F-87D4-72E14BE110DB}"/>
              </a:ext>
            </a:extLst>
          </p:cNvPr>
          <p:cNvSpPr>
            <a:spLocks noChangeArrowheads="1"/>
          </p:cNvSpPr>
          <p:nvPr/>
        </p:nvSpPr>
        <p:spPr bwMode="auto">
          <a:xfrm>
            <a:off x="2438400" y="2887663"/>
            <a:ext cx="53340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20" name="Rectangle 16">
            <a:extLst>
              <a:ext uri="{FF2B5EF4-FFF2-40B4-BE49-F238E27FC236}">
                <a16:creationId xmlns:a16="http://schemas.microsoft.com/office/drawing/2014/main" id="{7D91115C-663E-4725-A1C9-27925D7B3588}"/>
              </a:ext>
            </a:extLst>
          </p:cNvPr>
          <p:cNvSpPr>
            <a:spLocks noChangeArrowheads="1"/>
          </p:cNvSpPr>
          <p:nvPr/>
        </p:nvSpPr>
        <p:spPr bwMode="auto">
          <a:xfrm>
            <a:off x="2438400" y="2559050"/>
            <a:ext cx="533400" cy="228600"/>
          </a:xfrm>
          <a:prstGeom prst="re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21" name="Rectangle 17">
            <a:extLst>
              <a:ext uri="{FF2B5EF4-FFF2-40B4-BE49-F238E27FC236}">
                <a16:creationId xmlns:a16="http://schemas.microsoft.com/office/drawing/2014/main" id="{51617DD3-655D-4410-928C-FC6770E8471B}"/>
              </a:ext>
            </a:extLst>
          </p:cNvPr>
          <p:cNvSpPr>
            <a:spLocks noChangeArrowheads="1"/>
          </p:cNvSpPr>
          <p:nvPr/>
        </p:nvSpPr>
        <p:spPr bwMode="auto">
          <a:xfrm>
            <a:off x="2438400" y="2232025"/>
            <a:ext cx="533400" cy="228600"/>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22" name="Rectangle 18">
            <a:extLst>
              <a:ext uri="{FF2B5EF4-FFF2-40B4-BE49-F238E27FC236}">
                <a16:creationId xmlns:a16="http://schemas.microsoft.com/office/drawing/2014/main" id="{0A8A3A7F-BC73-439E-891A-54C1BDBB086D}"/>
              </a:ext>
            </a:extLst>
          </p:cNvPr>
          <p:cNvSpPr>
            <a:spLocks noChangeArrowheads="1"/>
          </p:cNvSpPr>
          <p:nvPr/>
        </p:nvSpPr>
        <p:spPr bwMode="auto">
          <a:xfrm>
            <a:off x="2438400" y="1905000"/>
            <a:ext cx="533400" cy="228600"/>
          </a:xfrm>
          <a:prstGeom prst="rect">
            <a:avLst/>
          </a:prstGeom>
          <a:solidFill>
            <a:srgbClr val="66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spcBef>
                <a:spcPct val="50000"/>
              </a:spcBef>
              <a:defRPr/>
            </a:pPr>
            <a:endParaRPr lang="en-US">
              <a:latin typeface="Verdana" charset="0"/>
              <a:ea typeface="ＭＳ Ｐゴシック" charset="0"/>
            </a:endParaRPr>
          </a:p>
        </p:txBody>
      </p:sp>
      <p:sp>
        <p:nvSpPr>
          <p:cNvPr id="149525" name="Text Box 21">
            <a:extLst>
              <a:ext uri="{FF2B5EF4-FFF2-40B4-BE49-F238E27FC236}">
                <a16:creationId xmlns:a16="http://schemas.microsoft.com/office/drawing/2014/main" id="{5AD41091-8BDB-491F-A054-D7884CBF1A46}"/>
              </a:ext>
            </a:extLst>
          </p:cNvPr>
          <p:cNvSpPr txBox="1">
            <a:spLocks noChangeArrowheads="1"/>
          </p:cNvSpPr>
          <p:nvPr/>
        </p:nvSpPr>
        <p:spPr bwMode="auto">
          <a:xfrm>
            <a:off x="3032125" y="5089526"/>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1</a:t>
            </a:r>
          </a:p>
        </p:txBody>
      </p:sp>
      <p:sp>
        <p:nvSpPr>
          <p:cNvPr id="149526" name="Text Box 22">
            <a:extLst>
              <a:ext uri="{FF2B5EF4-FFF2-40B4-BE49-F238E27FC236}">
                <a16:creationId xmlns:a16="http://schemas.microsoft.com/office/drawing/2014/main" id="{CF2386FC-E088-4439-8758-D65BBEA5C3B0}"/>
              </a:ext>
            </a:extLst>
          </p:cNvPr>
          <p:cNvSpPr txBox="1">
            <a:spLocks noChangeArrowheads="1"/>
          </p:cNvSpPr>
          <p:nvPr/>
        </p:nvSpPr>
        <p:spPr bwMode="auto">
          <a:xfrm>
            <a:off x="3032125" y="4764089"/>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2</a:t>
            </a:r>
          </a:p>
        </p:txBody>
      </p:sp>
      <p:sp>
        <p:nvSpPr>
          <p:cNvPr id="149527" name="Text Box 23">
            <a:extLst>
              <a:ext uri="{FF2B5EF4-FFF2-40B4-BE49-F238E27FC236}">
                <a16:creationId xmlns:a16="http://schemas.microsoft.com/office/drawing/2014/main" id="{23A33775-16B6-43BC-BE9B-8BFF6A7A9B24}"/>
              </a:ext>
            </a:extLst>
          </p:cNvPr>
          <p:cNvSpPr txBox="1">
            <a:spLocks noChangeArrowheads="1"/>
          </p:cNvSpPr>
          <p:nvPr/>
        </p:nvSpPr>
        <p:spPr bwMode="auto">
          <a:xfrm>
            <a:off x="3032125" y="443865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3</a:t>
            </a:r>
          </a:p>
        </p:txBody>
      </p:sp>
      <p:sp>
        <p:nvSpPr>
          <p:cNvPr id="149528" name="Text Box 24">
            <a:extLst>
              <a:ext uri="{FF2B5EF4-FFF2-40B4-BE49-F238E27FC236}">
                <a16:creationId xmlns:a16="http://schemas.microsoft.com/office/drawing/2014/main" id="{164AC963-D792-4D55-962C-945816CE4855}"/>
              </a:ext>
            </a:extLst>
          </p:cNvPr>
          <p:cNvSpPr txBox="1">
            <a:spLocks noChangeArrowheads="1"/>
          </p:cNvSpPr>
          <p:nvPr/>
        </p:nvSpPr>
        <p:spPr bwMode="auto">
          <a:xfrm>
            <a:off x="3032125" y="4111626"/>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4</a:t>
            </a:r>
          </a:p>
        </p:txBody>
      </p:sp>
      <p:sp>
        <p:nvSpPr>
          <p:cNvPr id="149529" name="Text Box 25">
            <a:extLst>
              <a:ext uri="{FF2B5EF4-FFF2-40B4-BE49-F238E27FC236}">
                <a16:creationId xmlns:a16="http://schemas.microsoft.com/office/drawing/2014/main" id="{700CFF53-8898-4EEB-A1D8-AFB6BFBE45EB}"/>
              </a:ext>
            </a:extLst>
          </p:cNvPr>
          <p:cNvSpPr txBox="1">
            <a:spLocks noChangeArrowheads="1"/>
          </p:cNvSpPr>
          <p:nvPr/>
        </p:nvSpPr>
        <p:spPr bwMode="auto">
          <a:xfrm>
            <a:off x="3032125" y="3786189"/>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5</a:t>
            </a:r>
          </a:p>
        </p:txBody>
      </p:sp>
      <p:sp>
        <p:nvSpPr>
          <p:cNvPr id="149530" name="Text Box 26">
            <a:extLst>
              <a:ext uri="{FF2B5EF4-FFF2-40B4-BE49-F238E27FC236}">
                <a16:creationId xmlns:a16="http://schemas.microsoft.com/office/drawing/2014/main" id="{AE99A80D-E958-43F0-930B-93396AAC9CD8}"/>
              </a:ext>
            </a:extLst>
          </p:cNvPr>
          <p:cNvSpPr txBox="1">
            <a:spLocks noChangeArrowheads="1"/>
          </p:cNvSpPr>
          <p:nvPr/>
        </p:nvSpPr>
        <p:spPr bwMode="auto">
          <a:xfrm>
            <a:off x="3032125" y="3459164"/>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6</a:t>
            </a:r>
          </a:p>
        </p:txBody>
      </p:sp>
      <p:sp>
        <p:nvSpPr>
          <p:cNvPr id="149531" name="Text Box 27">
            <a:extLst>
              <a:ext uri="{FF2B5EF4-FFF2-40B4-BE49-F238E27FC236}">
                <a16:creationId xmlns:a16="http://schemas.microsoft.com/office/drawing/2014/main" id="{9F214E63-BA5D-4E1C-AAC7-B03E3048A825}"/>
              </a:ext>
            </a:extLst>
          </p:cNvPr>
          <p:cNvSpPr txBox="1">
            <a:spLocks noChangeArrowheads="1"/>
          </p:cNvSpPr>
          <p:nvPr/>
        </p:nvSpPr>
        <p:spPr bwMode="auto">
          <a:xfrm>
            <a:off x="3032125" y="3133726"/>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7</a:t>
            </a:r>
          </a:p>
        </p:txBody>
      </p:sp>
      <p:sp>
        <p:nvSpPr>
          <p:cNvPr id="149532" name="Text Box 28">
            <a:extLst>
              <a:ext uri="{FF2B5EF4-FFF2-40B4-BE49-F238E27FC236}">
                <a16:creationId xmlns:a16="http://schemas.microsoft.com/office/drawing/2014/main" id="{B266BBDF-5A3C-4B0B-8FEB-346ABA3BF836}"/>
              </a:ext>
            </a:extLst>
          </p:cNvPr>
          <p:cNvSpPr txBox="1">
            <a:spLocks noChangeArrowheads="1"/>
          </p:cNvSpPr>
          <p:nvPr/>
        </p:nvSpPr>
        <p:spPr bwMode="auto">
          <a:xfrm>
            <a:off x="3032125" y="2808289"/>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8</a:t>
            </a:r>
          </a:p>
        </p:txBody>
      </p:sp>
      <p:sp>
        <p:nvSpPr>
          <p:cNvPr id="149533" name="Text Box 29">
            <a:extLst>
              <a:ext uri="{FF2B5EF4-FFF2-40B4-BE49-F238E27FC236}">
                <a16:creationId xmlns:a16="http://schemas.microsoft.com/office/drawing/2014/main" id="{FE8B8376-9BA4-471F-92F1-ACB4126D6A0C}"/>
              </a:ext>
            </a:extLst>
          </p:cNvPr>
          <p:cNvSpPr txBox="1">
            <a:spLocks noChangeArrowheads="1"/>
          </p:cNvSpPr>
          <p:nvPr/>
        </p:nvSpPr>
        <p:spPr bwMode="auto">
          <a:xfrm>
            <a:off x="3032125" y="2481264"/>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9</a:t>
            </a:r>
          </a:p>
        </p:txBody>
      </p:sp>
      <p:sp>
        <p:nvSpPr>
          <p:cNvPr id="149534" name="Text Box 30">
            <a:extLst>
              <a:ext uri="{FF2B5EF4-FFF2-40B4-BE49-F238E27FC236}">
                <a16:creationId xmlns:a16="http://schemas.microsoft.com/office/drawing/2014/main" id="{BB79FDF7-2074-4368-A9F9-8DFF63CC588E}"/>
              </a:ext>
            </a:extLst>
          </p:cNvPr>
          <p:cNvSpPr txBox="1">
            <a:spLocks noChangeArrowheads="1"/>
          </p:cNvSpPr>
          <p:nvPr/>
        </p:nvSpPr>
        <p:spPr bwMode="auto">
          <a:xfrm>
            <a:off x="2895600" y="2155826"/>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10</a:t>
            </a:r>
          </a:p>
        </p:txBody>
      </p:sp>
      <p:sp>
        <p:nvSpPr>
          <p:cNvPr id="149535" name="Text Box 31">
            <a:extLst>
              <a:ext uri="{FF2B5EF4-FFF2-40B4-BE49-F238E27FC236}">
                <a16:creationId xmlns:a16="http://schemas.microsoft.com/office/drawing/2014/main" id="{962A7358-0B36-468A-85A7-E98EE19621BB}"/>
              </a:ext>
            </a:extLst>
          </p:cNvPr>
          <p:cNvSpPr txBox="1">
            <a:spLocks noChangeArrowheads="1"/>
          </p:cNvSpPr>
          <p:nvPr/>
        </p:nvSpPr>
        <p:spPr bwMode="auto">
          <a:xfrm>
            <a:off x="2895600" y="1828801"/>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2000" b="1">
                <a:solidFill>
                  <a:srgbClr val="0000CC"/>
                </a:solidFill>
                <a:latin typeface="Arial Black" charset="0"/>
                <a:ea typeface="ＭＳ Ｐゴシック" charset="0"/>
              </a:rPr>
              <a:t>11+</a:t>
            </a:r>
          </a:p>
        </p:txBody>
      </p:sp>
      <p:sp>
        <p:nvSpPr>
          <p:cNvPr id="149538" name="AutoShape 34">
            <a:extLst>
              <a:ext uri="{FF2B5EF4-FFF2-40B4-BE49-F238E27FC236}">
                <a16:creationId xmlns:a16="http://schemas.microsoft.com/office/drawing/2014/main" id="{6A23D46B-FF85-443A-85FA-17BAA62EA994}"/>
              </a:ext>
            </a:extLst>
          </p:cNvPr>
          <p:cNvSpPr>
            <a:spLocks noChangeArrowheads="1"/>
          </p:cNvSpPr>
          <p:nvPr/>
        </p:nvSpPr>
        <p:spPr bwMode="auto">
          <a:xfrm>
            <a:off x="2362201" y="5727780"/>
            <a:ext cx="204383" cy="387191"/>
          </a:xfrm>
          <a:prstGeom prst="roundRect">
            <a:avLst>
              <a:gd name="adj" fmla="val 16667"/>
            </a:avLst>
          </a:prstGeom>
          <a:solidFill>
            <a:srgbClr val="00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spcBef>
                <a:spcPct val="50000"/>
              </a:spcBef>
              <a:defRPr/>
            </a:pPr>
            <a:endParaRPr lang="en-US">
              <a:latin typeface="Verdana" charset="0"/>
              <a:ea typeface="ＭＳ Ｐゴシック" charset="0"/>
            </a:endParaRPr>
          </a:p>
        </p:txBody>
      </p:sp>
      <p:sp>
        <p:nvSpPr>
          <p:cNvPr id="149539" name="Text Box 35">
            <a:extLst>
              <a:ext uri="{FF2B5EF4-FFF2-40B4-BE49-F238E27FC236}">
                <a16:creationId xmlns:a16="http://schemas.microsoft.com/office/drawing/2014/main" id="{BCFA0F64-76E5-4091-9DE3-F8DCD96558CA}"/>
              </a:ext>
            </a:extLst>
          </p:cNvPr>
          <p:cNvSpPr txBox="1">
            <a:spLocks noChangeArrowheads="1"/>
          </p:cNvSpPr>
          <p:nvPr/>
        </p:nvSpPr>
        <p:spPr bwMode="auto">
          <a:xfrm>
            <a:off x="2438400" y="5562600"/>
            <a:ext cx="914400" cy="579438"/>
          </a:xfrm>
          <a:prstGeom prst="rect">
            <a:avLst/>
          </a:prstGeom>
          <a:solidFill>
            <a:srgbClr val="0000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sz="3200" b="1">
                <a:solidFill>
                  <a:schemeClr val="bg1"/>
                </a:solidFill>
                <a:latin typeface="Copperplate Gothic Bold" charset="0"/>
                <a:ea typeface="ＭＳ Ｐゴシック" charset="0"/>
              </a:rPr>
              <a:t>UV</a:t>
            </a:r>
          </a:p>
        </p:txBody>
      </p:sp>
      <p:sp>
        <p:nvSpPr>
          <p:cNvPr id="149540" name="Text Box 36">
            <a:extLst>
              <a:ext uri="{FF2B5EF4-FFF2-40B4-BE49-F238E27FC236}">
                <a16:creationId xmlns:a16="http://schemas.microsoft.com/office/drawing/2014/main" id="{58D3439F-26D9-4A2E-9E4D-33E27B6399F5}"/>
              </a:ext>
            </a:extLst>
          </p:cNvPr>
          <p:cNvSpPr txBox="1">
            <a:spLocks noChangeArrowheads="1"/>
          </p:cNvSpPr>
          <p:nvPr/>
        </p:nvSpPr>
        <p:spPr bwMode="auto">
          <a:xfrm>
            <a:off x="2438400" y="5943600"/>
            <a:ext cx="914400" cy="336550"/>
          </a:xfrm>
          <a:prstGeom prst="rect">
            <a:avLst/>
          </a:prstGeom>
          <a:solidFill>
            <a:srgbClr val="0000CC">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sz="1600" b="1">
                <a:solidFill>
                  <a:schemeClr val="bg1"/>
                </a:solidFill>
                <a:latin typeface="Copperplate Gothic Bold" charset="0"/>
                <a:ea typeface="ＭＳ Ｐゴシック" charset="0"/>
              </a:rPr>
              <a:t>index</a:t>
            </a:r>
          </a:p>
        </p:txBody>
      </p:sp>
      <p:sp>
        <p:nvSpPr>
          <p:cNvPr id="149543" name="AutoShape 39">
            <a:extLst>
              <a:ext uri="{FF2B5EF4-FFF2-40B4-BE49-F238E27FC236}">
                <a16:creationId xmlns:a16="http://schemas.microsoft.com/office/drawing/2014/main" id="{8D60AFDD-04E5-4C61-814A-8C95EF8A7BDE}"/>
              </a:ext>
            </a:extLst>
          </p:cNvPr>
          <p:cNvSpPr>
            <a:spLocks noChangeArrowheads="1"/>
          </p:cNvSpPr>
          <p:nvPr/>
        </p:nvSpPr>
        <p:spPr bwMode="auto">
          <a:xfrm>
            <a:off x="2209800" y="3872390"/>
            <a:ext cx="1447800" cy="408623"/>
          </a:xfrm>
          <a:prstGeom prst="roundRect">
            <a:avLst>
              <a:gd name="adj" fmla="val 16667"/>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1" hangingPunct="1">
              <a:spcBef>
                <a:spcPct val="50000"/>
              </a:spcBef>
              <a:defRPr/>
            </a:pPr>
            <a:endParaRPr lang="en-US">
              <a:latin typeface="Verdana" charset="0"/>
              <a:ea typeface="ＭＳ Ｐゴシック" charset="0"/>
            </a:endParaRPr>
          </a:p>
        </p:txBody>
      </p:sp>
      <p:pic>
        <p:nvPicPr>
          <p:cNvPr id="149551" name="Picture 47" descr="Sunburn - Girl">
            <a:extLst>
              <a:ext uri="{FF2B5EF4-FFF2-40B4-BE49-F238E27FC236}">
                <a16:creationId xmlns:a16="http://schemas.microsoft.com/office/drawing/2014/main" id="{ED1E61A2-7110-4F43-B044-66E851146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800600"/>
            <a:ext cx="146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52" name="Picture 48" descr="Sunburn - Boy">
            <a:extLst>
              <a:ext uri="{FF2B5EF4-FFF2-40B4-BE49-F238E27FC236}">
                <a16:creationId xmlns:a16="http://schemas.microsoft.com/office/drawing/2014/main" id="{72B4E1B7-397F-4CF0-8365-C7B097D10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800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9555" name="AutoShape 51">
            <a:extLst>
              <a:ext uri="{FF2B5EF4-FFF2-40B4-BE49-F238E27FC236}">
                <a16:creationId xmlns:a16="http://schemas.microsoft.com/office/drawing/2014/main" id="{AECF08C6-F849-40B2-B525-3F768DE9A4E6}"/>
              </a:ext>
            </a:extLst>
          </p:cNvPr>
          <p:cNvCxnSpPr>
            <a:cxnSpLocks noChangeShapeType="1"/>
          </p:cNvCxnSpPr>
          <p:nvPr/>
        </p:nvCxnSpPr>
        <p:spPr bwMode="auto">
          <a:xfrm>
            <a:off x="3732214" y="4076700"/>
            <a:ext cx="1587" cy="1588"/>
          </a:xfrm>
          <a:prstGeom prst="curvedConnector3">
            <a:avLst>
              <a:gd name="adj1" fmla="val 1350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9557" name="Text Box 53">
            <a:extLst>
              <a:ext uri="{FF2B5EF4-FFF2-40B4-BE49-F238E27FC236}">
                <a16:creationId xmlns:a16="http://schemas.microsoft.com/office/drawing/2014/main" id="{96A66D2C-A1AD-477E-9B7A-8F77FB7B8A68}"/>
              </a:ext>
            </a:extLst>
          </p:cNvPr>
          <p:cNvSpPr txBox="1">
            <a:spLocks noChangeArrowheads="1"/>
          </p:cNvSpPr>
          <p:nvPr/>
        </p:nvSpPr>
        <p:spPr bwMode="auto">
          <a:xfrm>
            <a:off x="3810000" y="3505200"/>
            <a:ext cx="632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3200" i="1">
                <a:solidFill>
                  <a:srgbClr val="000099"/>
                </a:solidFill>
                <a:latin typeface="Verdana" charset="0"/>
                <a:ea typeface="ＭＳ Ｐゴシック" charset="0"/>
              </a:rPr>
              <a:t>Take special care when the UV Index is 5-6 or </a:t>
            </a:r>
            <a:r>
              <a:rPr lang="en-US" sz="3200" i="1" u="sng">
                <a:solidFill>
                  <a:srgbClr val="000099"/>
                </a:solidFill>
                <a:latin typeface="Verdana" charset="0"/>
                <a:ea typeface="ＭＳ Ｐゴシック" charset="0"/>
              </a:rPr>
              <a:t>higher</a:t>
            </a:r>
            <a:r>
              <a:rPr lang="en-US" sz="3200" i="1">
                <a:solidFill>
                  <a:srgbClr val="000099"/>
                </a:solidFill>
                <a:latin typeface="Verdana" charset="0"/>
                <a:ea typeface="ＭＳ Ｐゴシック"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49508">
                                            <p:txEl>
                                              <p:pRg st="0" end="0"/>
                                            </p:txEl>
                                          </p:spTgt>
                                        </p:tgtEl>
                                        <p:attrNameLst>
                                          <p:attrName>style.color</p:attrName>
                                        </p:attrNameLst>
                                      </p:cBhvr>
                                      <p:by>
                                        <p:hsl h="0" s="12549" l="25098"/>
                                      </p:by>
                                    </p:animClr>
                                    <p:animClr clrSpc="hsl" dir="cw">
                                      <p:cBhvr>
                                        <p:cTn id="7" dur="500" fill="hold"/>
                                        <p:tgtEl>
                                          <p:spTgt spid="149508">
                                            <p:txEl>
                                              <p:pRg st="0" end="0"/>
                                            </p:txEl>
                                          </p:spTgt>
                                        </p:tgtEl>
                                        <p:attrNameLst>
                                          <p:attrName>fillcolor</p:attrName>
                                        </p:attrNameLst>
                                      </p:cBhvr>
                                      <p:by>
                                        <p:hsl h="0" s="12549" l="25098"/>
                                      </p:by>
                                    </p:animClr>
                                    <p:animClr clrSpc="hsl" dir="cw">
                                      <p:cBhvr>
                                        <p:cTn id="8" dur="500" fill="hold"/>
                                        <p:tgtEl>
                                          <p:spTgt spid="149508">
                                            <p:txEl>
                                              <p:pRg st="0" end="0"/>
                                            </p:txEl>
                                          </p:spTgt>
                                        </p:tgtEl>
                                        <p:attrNameLst>
                                          <p:attrName>stroke.color</p:attrName>
                                        </p:attrNameLst>
                                      </p:cBhvr>
                                      <p:by>
                                        <p:hsl h="0" s="12549" l="25098"/>
                                      </p:by>
                                    </p:animClr>
                                    <p:set>
                                      <p:cBhvr>
                                        <p:cTn id="9" dur="500" fill="hold"/>
                                        <p:tgtEl>
                                          <p:spTgt spid="149508">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149508">
                                            <p:txEl>
                                              <p:pRg st="0" end="0"/>
                                            </p:txEl>
                                          </p:spTgt>
                                        </p:tgtEl>
                                        <p:attrNameLst>
                                          <p:attrName>ppt_c</p:attrName>
                                        </p:attrNameLst>
                                      </p:cBhvr>
                                      <p:to>
                                        <a:srgbClr val="C0C0C0"/>
                                      </p:to>
                                    </p:animClr>
                                  </p:subTnLst>
                                </p:cTn>
                              </p:par>
                              <p:par>
                                <p:cTn id="10" presetID="30" presetClass="emph" presetSubtype="0" fill="hold" grpId="0" nodeType="withEffect">
                                  <p:stCondLst>
                                    <p:cond delay="0"/>
                                  </p:stCondLst>
                                  <p:childTnLst>
                                    <p:animClr clrSpc="hsl" dir="cw">
                                      <p:cBhvr override="childStyle">
                                        <p:cTn id="11" dur="500" fill="hold"/>
                                        <p:tgtEl>
                                          <p:spTgt spid="149508">
                                            <p:txEl>
                                              <p:pRg st="2" end="2"/>
                                            </p:txEl>
                                          </p:spTgt>
                                        </p:tgtEl>
                                        <p:attrNameLst>
                                          <p:attrName>style.color</p:attrName>
                                        </p:attrNameLst>
                                      </p:cBhvr>
                                      <p:by>
                                        <p:hsl h="0" s="12549" l="25098"/>
                                      </p:by>
                                    </p:animClr>
                                    <p:animClr clrSpc="hsl" dir="cw">
                                      <p:cBhvr>
                                        <p:cTn id="12" dur="500" fill="hold"/>
                                        <p:tgtEl>
                                          <p:spTgt spid="149508">
                                            <p:txEl>
                                              <p:pRg st="2" end="2"/>
                                            </p:txEl>
                                          </p:spTgt>
                                        </p:tgtEl>
                                        <p:attrNameLst>
                                          <p:attrName>fillcolor</p:attrName>
                                        </p:attrNameLst>
                                      </p:cBhvr>
                                      <p:by>
                                        <p:hsl h="0" s="12549" l="25098"/>
                                      </p:by>
                                    </p:animClr>
                                    <p:animClr clrSpc="hsl" dir="cw">
                                      <p:cBhvr>
                                        <p:cTn id="13" dur="500" fill="hold"/>
                                        <p:tgtEl>
                                          <p:spTgt spid="149508">
                                            <p:txEl>
                                              <p:pRg st="2" end="2"/>
                                            </p:txEl>
                                          </p:spTgt>
                                        </p:tgtEl>
                                        <p:attrNameLst>
                                          <p:attrName>stroke.color</p:attrName>
                                        </p:attrNameLst>
                                      </p:cBhvr>
                                      <p:by>
                                        <p:hsl h="0" s="12549" l="25098"/>
                                      </p:by>
                                    </p:animClr>
                                    <p:set>
                                      <p:cBhvr>
                                        <p:cTn id="14" dur="500" fill="hold"/>
                                        <p:tgtEl>
                                          <p:spTgt spid="149508">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149508">
                                            <p:txEl>
                                              <p:pRg st="2" end="2"/>
                                            </p:txEl>
                                          </p:spTgt>
                                        </p:tgtEl>
                                        <p:attrNameLst>
                                          <p:attrName>ppt_c</p:attrName>
                                        </p:attrNameLst>
                                      </p:cBhvr>
                                      <p:to>
                                        <a:srgbClr val="C0C0C0"/>
                                      </p:to>
                                    </p:animClr>
                                  </p:sub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149557"/>
                                        </p:tgtEl>
                                        <p:attrNameLst>
                                          <p:attrName>style.visibility</p:attrName>
                                        </p:attrNameLst>
                                      </p:cBhvr>
                                      <p:to>
                                        <p:strVal val="visible"/>
                                      </p:to>
                                    </p:set>
                                    <p:animEffect transition="in" filter="dissolve">
                                      <p:cBhvr>
                                        <p:cTn id="18" dur="1000"/>
                                        <p:tgtEl>
                                          <p:spTgt spid="149557"/>
                                        </p:tgtEl>
                                      </p:cBhvr>
                                    </p:animEffect>
                                  </p:childTnLst>
                                </p:cTn>
                              </p:par>
                              <p:par>
                                <p:cTn id="19" presetID="9" presetClass="entr" presetSubtype="0" fill="hold" grpId="0" nodeType="withEffect">
                                  <p:stCondLst>
                                    <p:cond delay="500"/>
                                  </p:stCondLst>
                                  <p:childTnLst>
                                    <p:set>
                                      <p:cBhvr>
                                        <p:cTn id="20" dur="1" fill="hold">
                                          <p:stCondLst>
                                            <p:cond delay="0"/>
                                          </p:stCondLst>
                                        </p:cTn>
                                        <p:tgtEl>
                                          <p:spTgt spid="149553"/>
                                        </p:tgtEl>
                                        <p:attrNameLst>
                                          <p:attrName>style.visibility</p:attrName>
                                        </p:attrNameLst>
                                      </p:cBhvr>
                                      <p:to>
                                        <p:strVal val="visible"/>
                                      </p:to>
                                    </p:set>
                                    <p:animEffect transition="in" filter="dissolve">
                                      <p:cBhvr>
                                        <p:cTn id="21" dur="1000"/>
                                        <p:tgtEl>
                                          <p:spTgt spid="149553"/>
                                        </p:tgtEl>
                                      </p:cBhvr>
                                    </p:animEffect>
                                  </p:childTnLst>
                                </p:cTn>
                              </p:par>
                            </p:childTnLst>
                          </p:cTn>
                        </p:par>
                        <p:par>
                          <p:cTn id="22" fill="hold" nodeType="afterGroup">
                            <p:stCondLst>
                              <p:cond delay="2000"/>
                            </p:stCondLst>
                            <p:childTnLst>
                              <p:par>
                                <p:cTn id="23" presetID="9" presetClass="entr" presetSubtype="0" fill="hold" nodeType="afterEffect">
                                  <p:stCondLst>
                                    <p:cond delay="1500"/>
                                  </p:stCondLst>
                                  <p:childTnLst>
                                    <p:set>
                                      <p:cBhvr>
                                        <p:cTn id="24" dur="1" fill="hold">
                                          <p:stCondLst>
                                            <p:cond delay="0"/>
                                          </p:stCondLst>
                                        </p:cTn>
                                        <p:tgtEl>
                                          <p:spTgt spid="149552"/>
                                        </p:tgtEl>
                                        <p:attrNameLst>
                                          <p:attrName>style.visibility</p:attrName>
                                        </p:attrNameLst>
                                      </p:cBhvr>
                                      <p:to>
                                        <p:strVal val="visible"/>
                                      </p:to>
                                    </p:set>
                                    <p:animEffect transition="in" filter="dissolve">
                                      <p:cBhvr>
                                        <p:cTn id="25" dur="1000"/>
                                        <p:tgtEl>
                                          <p:spTgt spid="149552"/>
                                        </p:tgtEl>
                                      </p:cBhvr>
                                    </p:animEffect>
                                  </p:childTnLst>
                                </p:cTn>
                              </p:par>
                              <p:par>
                                <p:cTn id="26" presetID="9" presetClass="entr" presetSubtype="0" fill="hold" nodeType="withEffect">
                                  <p:stCondLst>
                                    <p:cond delay="1500"/>
                                  </p:stCondLst>
                                  <p:childTnLst>
                                    <p:set>
                                      <p:cBhvr>
                                        <p:cTn id="27" dur="1" fill="hold">
                                          <p:stCondLst>
                                            <p:cond delay="0"/>
                                          </p:stCondLst>
                                        </p:cTn>
                                        <p:tgtEl>
                                          <p:spTgt spid="149551"/>
                                        </p:tgtEl>
                                        <p:attrNameLst>
                                          <p:attrName>style.visibility</p:attrName>
                                        </p:attrNameLst>
                                      </p:cBhvr>
                                      <p:to>
                                        <p:strVal val="visible"/>
                                      </p:to>
                                    </p:set>
                                    <p:animEffect transition="in" filter="dissolve">
                                      <p:cBhvr>
                                        <p:cTn id="28" dur="1000"/>
                                        <p:tgtEl>
                                          <p:spTgt spid="14955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1" nodeType="clickEffect">
                                  <p:stCondLst>
                                    <p:cond delay="0"/>
                                  </p:stCondLst>
                                  <p:childTnLst>
                                    <p:set>
                                      <p:cBhvr>
                                        <p:cTn id="32" dur="1" fill="hold">
                                          <p:stCondLst>
                                            <p:cond delay="0"/>
                                          </p:stCondLst>
                                        </p:cTn>
                                        <p:tgtEl>
                                          <p:spTgt spid="149557"/>
                                        </p:tgtEl>
                                        <p:attrNameLst>
                                          <p:attrName>style.visibility</p:attrName>
                                        </p:attrNameLst>
                                      </p:cBhvr>
                                      <p:to>
                                        <p:strVal val="visible"/>
                                      </p:to>
                                    </p:set>
                                    <p:animEffect transition="in" filter="dissolve">
                                      <p:cBhvr>
                                        <p:cTn id="33" dur="500"/>
                                        <p:tgtEl>
                                          <p:spTgt spid="149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53" grpId="0" animBg="1"/>
      <p:bldP spid="149508" grpId="0" build="allAtOnce"/>
      <p:bldP spid="149557" grpId="0"/>
      <p:bldP spid="14955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1413</Words>
  <Application>Microsoft Office PowerPoint</Application>
  <PresentationFormat>Widescreen</PresentationFormat>
  <Paragraphs>191</Paragraphs>
  <Slides>19</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30" baseType="lpstr">
      <vt:lpstr>Arial</vt:lpstr>
      <vt:lpstr>Arial Black</vt:lpstr>
      <vt:lpstr>Arial Narrow</vt:lpstr>
      <vt:lpstr>Calibri</vt:lpstr>
      <vt:lpstr>Calibri Light</vt:lpstr>
      <vt:lpstr>Copperplate Gothic Bold</vt:lpstr>
      <vt:lpstr>Impact</vt:lpstr>
      <vt:lpstr>Tahoma</vt:lpstr>
      <vt:lpstr>Verdana</vt:lpstr>
      <vt:lpstr>Wingdings 2</vt:lpstr>
      <vt:lpstr>Office Theme</vt:lpstr>
      <vt:lpstr>What do you know about the Sun?</vt:lpstr>
      <vt:lpstr>PowerPoint Presentation</vt:lpstr>
      <vt:lpstr>PowerPoint Presentation</vt:lpstr>
      <vt:lpstr>PowerPoint Presentation</vt:lpstr>
      <vt:lpstr>PowerPoint Presentation</vt:lpstr>
      <vt:lpstr>The Sun…</vt:lpstr>
      <vt:lpstr>The Sun…</vt:lpstr>
      <vt:lpstr>UV radiation is not always the same – it changes based on…</vt:lpstr>
      <vt:lpstr>How do we measure UV radiation levels?</vt:lpstr>
      <vt:lpstr>How Can You Become SunWise?</vt:lpstr>
      <vt:lpstr>Sun Safety Action Steps</vt:lpstr>
      <vt:lpstr>Sun Safety Action Steps</vt:lpstr>
      <vt:lpstr>Sun Safety Action Steps</vt:lpstr>
      <vt:lpstr>Sun Safety Action Steps</vt:lpstr>
      <vt:lpstr>Sun Safety Action Steps</vt:lpstr>
      <vt:lpstr>Sun Safety Action Steps</vt:lpstr>
      <vt:lpstr>Sun Safety Action Steps</vt:lpstr>
      <vt:lpstr>Sun Safety Action Steps</vt:lpstr>
      <vt:lpstr>Sun Safety Action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Nunez</dc:creator>
  <cp:lastModifiedBy>Edward Nunez</cp:lastModifiedBy>
  <cp:revision>2</cp:revision>
  <dcterms:created xsi:type="dcterms:W3CDTF">2020-10-19T09:00:46Z</dcterms:created>
  <dcterms:modified xsi:type="dcterms:W3CDTF">2020-10-19T09:25:44Z</dcterms:modified>
</cp:coreProperties>
</file>