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6" autoAdjust="0"/>
    <p:restoredTop sz="94660"/>
  </p:normalViewPr>
  <p:slideViewPr>
    <p:cSldViewPr snapToGrid="0">
      <p:cViewPr varScale="1">
        <p:scale>
          <a:sx n="48" d="100"/>
          <a:sy n="48" d="100"/>
        </p:scale>
        <p:origin x="5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365D-0B2C-4EFA-8288-9131429C8F0D}" type="datetimeFigureOut">
              <a:rPr lang="es-PR" smtClean="0"/>
              <a:t>03/22/2020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F040-6C89-46ED-97BF-EF837B8FDF91}" type="slidenum">
              <a:rPr lang="es-PR" smtClean="0"/>
              <a:t>‹#›</a:t>
            </a:fld>
            <a:endParaRPr lang="es-P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95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365D-0B2C-4EFA-8288-9131429C8F0D}" type="datetimeFigureOut">
              <a:rPr lang="es-PR" smtClean="0"/>
              <a:t>03/22/2020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F040-6C89-46ED-97BF-EF837B8FDF91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45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365D-0B2C-4EFA-8288-9131429C8F0D}" type="datetimeFigureOut">
              <a:rPr lang="es-PR" smtClean="0"/>
              <a:t>03/22/2020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F040-6C89-46ED-97BF-EF837B8FDF91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063936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365D-0B2C-4EFA-8288-9131429C8F0D}" type="datetimeFigureOut">
              <a:rPr lang="es-PR" smtClean="0"/>
              <a:t>03/22/2020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F040-6C89-46ED-97BF-EF837B8FDF91}" type="slidenum">
              <a:rPr lang="es-PR" smtClean="0"/>
              <a:t>‹#›</a:t>
            </a:fld>
            <a:endParaRPr lang="es-P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8284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365D-0B2C-4EFA-8288-9131429C8F0D}" type="datetimeFigureOut">
              <a:rPr lang="es-PR" smtClean="0"/>
              <a:t>03/22/2020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F040-6C89-46ED-97BF-EF837B8FDF91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276870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365D-0B2C-4EFA-8288-9131429C8F0D}" type="datetimeFigureOut">
              <a:rPr lang="es-PR" smtClean="0"/>
              <a:t>03/22/2020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F040-6C89-46ED-97BF-EF837B8FDF91}" type="slidenum">
              <a:rPr lang="es-PR" smtClean="0"/>
              <a:t>‹#›</a:t>
            </a:fld>
            <a:endParaRPr lang="es-P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4011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365D-0B2C-4EFA-8288-9131429C8F0D}" type="datetimeFigureOut">
              <a:rPr lang="es-PR" smtClean="0"/>
              <a:t>03/22/2020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F040-6C89-46ED-97BF-EF837B8FDF91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471489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365D-0B2C-4EFA-8288-9131429C8F0D}" type="datetimeFigureOut">
              <a:rPr lang="es-PR" smtClean="0"/>
              <a:t>03/22/2020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F040-6C89-46ED-97BF-EF837B8FDF91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97511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365D-0B2C-4EFA-8288-9131429C8F0D}" type="datetimeFigureOut">
              <a:rPr lang="es-PR" smtClean="0"/>
              <a:t>03/22/2020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F040-6C89-46ED-97BF-EF837B8FDF91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08663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365D-0B2C-4EFA-8288-9131429C8F0D}" type="datetimeFigureOut">
              <a:rPr lang="es-PR" smtClean="0"/>
              <a:t>03/22/2020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F040-6C89-46ED-97BF-EF837B8FDF91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27806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365D-0B2C-4EFA-8288-9131429C8F0D}" type="datetimeFigureOut">
              <a:rPr lang="es-PR" smtClean="0"/>
              <a:t>03/22/2020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F040-6C89-46ED-97BF-EF837B8FDF91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91562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365D-0B2C-4EFA-8288-9131429C8F0D}" type="datetimeFigureOut">
              <a:rPr lang="es-PR" smtClean="0"/>
              <a:t>03/22/2020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F040-6C89-46ED-97BF-EF837B8FDF91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27158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365D-0B2C-4EFA-8288-9131429C8F0D}" type="datetimeFigureOut">
              <a:rPr lang="es-PR" smtClean="0"/>
              <a:t>03/22/2020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F040-6C89-46ED-97BF-EF837B8FDF91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81864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365D-0B2C-4EFA-8288-9131429C8F0D}" type="datetimeFigureOut">
              <a:rPr lang="es-PR" smtClean="0"/>
              <a:t>03/22/2020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F040-6C89-46ED-97BF-EF837B8FDF91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023375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365D-0B2C-4EFA-8288-9131429C8F0D}" type="datetimeFigureOut">
              <a:rPr lang="es-PR" smtClean="0"/>
              <a:t>03/22/2020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F040-6C89-46ED-97BF-EF837B8FDF91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990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365D-0B2C-4EFA-8288-9131429C8F0D}" type="datetimeFigureOut">
              <a:rPr lang="es-PR" smtClean="0"/>
              <a:t>03/22/2020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F040-6C89-46ED-97BF-EF837B8FDF91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758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B365D-0B2C-4EFA-8288-9131429C8F0D}" type="datetimeFigureOut">
              <a:rPr lang="es-PR" smtClean="0"/>
              <a:t>03/22/2020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EF040-6C89-46ED-97BF-EF837B8FDF91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93165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4B365D-0B2C-4EFA-8288-9131429C8F0D}" type="datetimeFigureOut">
              <a:rPr lang="es-PR" smtClean="0"/>
              <a:t>03/22/2020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F5EF040-6C89-46ED-97BF-EF837B8FDF91}" type="slidenum">
              <a:rPr lang="es-PR" smtClean="0"/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9932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3360A2-0697-4007-B143-846CEFC3C8A5}"/>
              </a:ext>
            </a:extLst>
          </p:cNvPr>
          <p:cNvSpPr/>
          <p:nvPr/>
        </p:nvSpPr>
        <p:spPr>
          <a:xfrm>
            <a:off x="2743200" y="1066800"/>
            <a:ext cx="59420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3D Shapes </a:t>
            </a:r>
          </a:p>
          <a:p>
            <a:pPr algn="ctr"/>
            <a:r>
              <a:rPr lang="en-US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44639C-C8D2-434F-94DF-8F86E6FCC5A3}"/>
              </a:ext>
            </a:extLst>
          </p:cNvPr>
          <p:cNvSpPr txBox="1"/>
          <p:nvPr/>
        </p:nvSpPr>
        <p:spPr>
          <a:xfrm>
            <a:off x="3955773" y="4867870"/>
            <a:ext cx="3801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Mrs. Alonso</a:t>
            </a:r>
            <a:endParaRPr lang="es-PR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99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66D83-C44C-464E-A396-351C6B31C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5" name="Content Placeholder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9B3A7884-E1BE-479F-8A31-E5AB53B40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7803" y="-1735174"/>
            <a:ext cx="6460434" cy="10447617"/>
          </a:xfrm>
        </p:spPr>
      </p:pic>
    </p:spTree>
    <p:extLst>
      <p:ext uri="{BB962C8B-B14F-4D97-AF65-F5344CB8AC3E}">
        <p14:creationId xmlns:p14="http://schemas.microsoft.com/office/powerpoint/2010/main" val="176850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3932D4-655C-4F39-A00A-FFA7FFF97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3688" y="-2286001"/>
            <a:ext cx="6858000" cy="1143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4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8734B0BD-9D9F-45BA-AB4F-466733C09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3262" y="-2315819"/>
            <a:ext cx="6858000" cy="1148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4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g&#10;&#10;Description automatically generated">
            <a:extLst>
              <a:ext uri="{FF2B5EF4-FFF2-40B4-BE49-F238E27FC236}">
                <a16:creationId xmlns:a16="http://schemas.microsoft.com/office/drawing/2014/main" id="{2413D9FE-F269-409B-A56A-0AFC21ABF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04054" y="-2246245"/>
            <a:ext cx="6858000" cy="1135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96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E7C67176-76E2-4B48-8E9D-D7048B075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4295" y="-2246244"/>
            <a:ext cx="6858000" cy="1135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2922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</TotalTime>
  <Words>6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Vilmarys Alonso</dc:creator>
  <cp:lastModifiedBy>Vilmarys Alonso</cp:lastModifiedBy>
  <cp:revision>2</cp:revision>
  <dcterms:created xsi:type="dcterms:W3CDTF">2020-03-23T02:02:30Z</dcterms:created>
  <dcterms:modified xsi:type="dcterms:W3CDTF">2020-03-23T02:17:23Z</dcterms:modified>
</cp:coreProperties>
</file>