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6" r:id="rId3"/>
    <p:sldMasterId id="2147483690" r:id="rId4"/>
  </p:sldMasterIdLst>
  <p:notesMasterIdLst>
    <p:notesMasterId r:id="rId24"/>
  </p:notesMasterIdLst>
  <p:sldIdLst>
    <p:sldId id="257" r:id="rId5"/>
    <p:sldId id="279" r:id="rId6"/>
    <p:sldId id="278" r:id="rId7"/>
    <p:sldId id="261" r:id="rId8"/>
    <p:sldId id="262" r:id="rId9"/>
    <p:sldId id="263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485DF-1B7A-4C9F-867C-3D0945D70B9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A0303-367A-446D-9FFC-D2D9FE461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Instruction_Depth_of_Knowledge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Instruction_Depth_of_Knowledge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kid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out resources on</a:t>
            </a:r>
            <a:r>
              <a:rPr lang="en-US" baseline="0" dirty="0"/>
              <a:t> the </a:t>
            </a:r>
            <a:r>
              <a:rPr lang="en-US" baseline="0"/>
              <a:t>last slide you may want 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0303-367A-446D-9FFC-D2D9FE4613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Extend/Elaborate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B2E2-1507-4030-879E-A055A26DBA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Evaluate: True - False</a:t>
            </a:r>
          </a:p>
          <a:p>
            <a:pPr eaLnBrk="1" hangingPunct="1">
              <a:buFontTx/>
              <a:buNone/>
            </a:pPr>
            <a:r>
              <a:rPr lang="en-US" dirty="0"/>
              <a:t>Answer key: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True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False</a:t>
            </a:r>
          </a:p>
          <a:p>
            <a:pPr eaLnBrk="1" hangingPunct="1">
              <a:buFontTx/>
              <a:buAutoNum type="arabicParenR"/>
            </a:pP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True</a:t>
            </a:r>
          </a:p>
          <a:p>
            <a:pPr eaLnBrk="1" hangingPunct="1">
              <a:buFontTx/>
              <a:buAutoNum type="arabicParenR"/>
            </a:pP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True</a:t>
            </a:r>
          </a:p>
          <a:p>
            <a:pPr eaLnBrk="1" hangingPunct="1">
              <a:buFontTx/>
              <a:buAutoNum type="arabicParenR"/>
            </a:pPr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B2E2-1507-4030-879E-A055A26DBA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Extend/Elaborate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89F2A-CD64-4DF2-A4D2-3E4AD3613924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Explain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B8519C-44FD-4327-8E8E-FA309F165B33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Extend/Elaborate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7BBCD9-9F63-4558-9BFD-5B4449C244E3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Explain:  Create a foldable</a:t>
            </a:r>
            <a:r>
              <a:rPr lang="en-US" baseline="0" dirty="0"/>
              <a:t> using these key magnetism vocabulary.  See next slides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8F84A-846C-B349-A04E-5022BD772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Explain:  Create a foldable</a:t>
            </a:r>
            <a:r>
              <a:rPr lang="en-US" baseline="0" dirty="0"/>
              <a:t> using these key magnetism vocabulary.  See next slide.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8F84A-846C-B349-A04E-5022BD7729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0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Explain:  Create a foldable</a:t>
            </a:r>
            <a:r>
              <a:rPr lang="en-US" baseline="0" dirty="0"/>
              <a:t> using these key magnetism vocabulary.  See previous slides for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B2E2-1507-4030-879E-A055A26DBA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00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Extend/Elaborate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B2E2-1507-4030-879E-A055A26DBA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 with a quick activity.</a:t>
            </a:r>
            <a:r>
              <a:rPr lang="en-US" baseline="0" dirty="0"/>
              <a:t>  Give each group a pair of magnets to explore with. </a:t>
            </a:r>
          </a:p>
          <a:p>
            <a:r>
              <a:rPr lang="en-US" baseline="0" dirty="0"/>
              <a:t>Discuss their observations.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8F84A-846C-B349-A04E-5022BD772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/>
              <a:t>Explain:  Ask essential question again.  Listen to students’ ideas and explain.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12AB6-E9E9-4703-8841-77BFF9754DAF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Explain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Students share reflections:  What do you know about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                    magnetism now?</a:t>
            </a:r>
            <a:endParaRPr lang="en-US">
              <a:hlinkClick r:id="rId3" action="ppaction://hlinkfile"/>
            </a:endParaRP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98CED-8DB6-4EE4-9277-AEBEE81D3860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the separate posted document</a:t>
            </a:r>
            <a:r>
              <a:rPr lang="en-US" baseline="0" dirty="0"/>
              <a:t> ahead of time. You will need to gather materials and print out station cards.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b="1" dirty="0"/>
              <a:t>Explore</a:t>
            </a:r>
            <a:r>
              <a:rPr lang="en-US" dirty="0"/>
              <a:t>  magnetic concepts through the stations. Explain:  Students share what they did and learned from each station.  Then they reflect:  What do you know about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dirty="0"/>
              <a:t>                    magnetism now?  See next slide.</a:t>
            </a:r>
            <a:endParaRPr lang="en-US" dirty="0">
              <a:hlinkClick r:id="rId3" action="ppaction://hlinkfile"/>
            </a:endParaRP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7A0AA-66CB-4F94-8DD9-84CFC4311C99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Explain:  play NBC video</a:t>
            </a:r>
            <a:r>
              <a:rPr lang="en-US" baseline="0" dirty="0"/>
              <a:t> on Magnet Basic 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B2E2-1507-4030-879E-A055A26DBA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Explain:  </a:t>
            </a:r>
            <a:r>
              <a:rPr lang="en-US" dirty="0">
                <a:solidFill>
                  <a:schemeClr val="tx1"/>
                </a:solidFill>
              </a:rPr>
              <a:t>The magnetic field's </a:t>
            </a:r>
            <a:r>
              <a:rPr lang="en-US" b="1" dirty="0">
                <a:solidFill>
                  <a:schemeClr val="tx1"/>
                </a:solidFill>
              </a:rPr>
              <a:t>lines of force</a:t>
            </a:r>
            <a:r>
              <a:rPr lang="en-US" dirty="0">
                <a:solidFill>
                  <a:schemeClr val="tx1"/>
                </a:solidFill>
              </a:rPr>
              <a:t> exit the magnet from its north pole and enter its south pole.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0303-367A-446D-9FFC-D2D9FE4613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87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Explore  and Extend: 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investigate more concepts:  </a:t>
            </a:r>
            <a:r>
              <a:rPr lang="en-US" u="sng" dirty="0">
                <a:hlinkClick r:id="rId3"/>
              </a:rPr>
              <a:t>www.acs.org/kids</a:t>
            </a:r>
            <a:r>
              <a:rPr lang="en-US" dirty="0"/>
              <a:t>   Science for Kids:  Click on Characteristics of Materials. Select Magnets and Metals.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Also AIMS gr. 4 Physical Science: Magnets and Metals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4EEE1F-275F-4538-BAB0-46672A972AF6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Explain/</a:t>
            </a:r>
            <a:r>
              <a:rPr lang="en-US" dirty="0"/>
              <a:t>Evaluate:  Students write responses</a:t>
            </a:r>
            <a:r>
              <a:rPr lang="en-US" baseline="0" dirty="0"/>
              <a:t> in their notebooks.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BB2E2-1507-4030-879E-A055A26DBA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6F5A3-FFDD-4D1E-9E9D-A8A0FFD3A0F1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Department of Science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EC552-1F80-4647-B0A8-ED9BF49C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187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74638"/>
            <a:ext cx="8595360" cy="109728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8595360" cy="466344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91000" y="6400800"/>
            <a:ext cx="3657600" cy="27432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8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0EDC-814B-4ACD-A30A-BC3AD680024A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55B2-9624-4791-9B8D-6194ADB18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9D08-AA05-4F5E-BBC9-A056C05D9A31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6428-EC85-41D7-8F6C-30FB3C290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7D01-BA2F-4F42-8556-478FDBF77FF7}" type="datetime1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0939-8641-43AB-B845-7CD5BF18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9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B228-76F0-4239-9AFA-1450A3926811}" type="datetime1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CE22-09D1-4FC4-9185-2AA18AD1C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11CD-3229-4A73-A626-E19A726171E2}" type="datetime1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7452-44AD-4D0C-BB3C-9EDA2F2BF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8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F820-6A06-40CA-8262-A80FC2F31057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C1D9-99EF-4D4C-B6ED-335B28D39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7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4B9C-4F77-49DF-A174-8DE8FE88F777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8E0D-1537-49F1-A3D9-F8762BE4C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0"/>
            <a:ext cx="5120640" cy="1371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38600" y="1447800"/>
            <a:ext cx="5120640" cy="1371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80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897B-4C9A-428E-A60C-A781387005B5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C7E5-7CA4-40D0-846B-66314B105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D6D8-3E0B-4E3A-8236-C4F4E525AB2F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FAB5-9F50-429A-B388-F3577A5FF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5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565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781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587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692B-2E19-4D56-A741-6F816D981A0B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A838-77E3-4971-BA52-CC6FB6B72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1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6511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C348F0-4DF3-41B1-944F-D080C8AE80A1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AD667C-6E14-4E4B-AE5D-2A405CB13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6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7EA9-FA03-4A34-8B4D-90056AE43C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D2A1-0B17-4C3F-B358-F4878A19B1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4C19-1B17-42C1-BE1B-5BB41BBB2D24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552-1F80-4647-B0A8-ED9BF49C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C5F3E3-93CC-471F-A82D-E990C71A7968}" type="datetime1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Department of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C552-1F80-4647-B0A8-ED9BF49C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873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9BF16-F349-41F8-ABEE-2286F8B967FB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EC552-1F80-4647-B0A8-ED9BF49C19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Department of Science</a:t>
            </a:r>
          </a:p>
        </p:txBody>
      </p:sp>
    </p:spTree>
    <p:extLst>
      <p:ext uri="{BB962C8B-B14F-4D97-AF65-F5344CB8AC3E}">
        <p14:creationId xmlns:p14="http://schemas.microsoft.com/office/powerpoint/2010/main" val="320418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16CF-1901-DD49-980E-A300216FCE6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4FE6-66A7-464B-8EDE-719588AE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16CF-1901-DD49-980E-A300216FCE6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4FE6-66A7-464B-8EDE-719588AE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16CF-1901-DD49-980E-A300216FCE6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4FE6-66A7-464B-8EDE-719588AE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20AA4B7-0B7C-4AAB-9E34-18CBF27D1869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23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81EC552-1F80-4647-B0A8-ED9BF49C19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Seal-NEW COLO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76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9" r:id="rId6"/>
    <p:sldLayoutId id="2147483692" r:id="rId7"/>
    <p:sldLayoutId id="2147483693" r:id="rId8"/>
    <p:sldLayoutId id="2147483694" r:id="rId9"/>
    <p:sldLayoutId id="2147483695" r:id="rId10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D26F01-B1E1-4C6B-AA8E-39CA30394B71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7372A-501A-41C8-9ADF-2E23299F5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B1088-8CC1-4340-A1C6-FBB1EA45050E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23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32F723-9AEB-4439-8503-B717141DA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5" descr="Seal-NEW COL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C559B-7AF7-4B06-BA3F-CB708D652A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23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Department of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AE6BE-E199-44E2-9F14-B1740FFF6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5" descr="Seal-NEW COL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9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learning.com/index.cfm?method=cResource.dspDetail&amp;ResourceID=63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kids.co.nz/sciencefacts/magne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kid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science.pppst.com/magnet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ce.neu.edu/faculty/nian/mom/magic_of_magnetism.html" TargetMode="External"/><Relationship Id="rId5" Type="http://schemas.openxmlformats.org/officeDocument/2006/relationships/hyperlink" Target="http://studyjams.scholastic.com/studyjams/jams/science/energy-light-sound/magnetism.htm" TargetMode="External"/><Relationship Id="rId4" Type="http://schemas.openxmlformats.org/officeDocument/2006/relationships/hyperlink" Target="http://www.fossweb.com/modules3-6/MagnetismandElectricity/activities/kitche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fossweb.com/modules3-6/MagnetismandElectricity/activities/kitchen.html" TargetMode="External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Instruction_Depth_of_Knowledg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nbclearn.com/portal/site/k-12/browse?cuecard=438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hyperlink" Target="http://science.howstuffworks.com/magnet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ki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MAGNETIC PROPERTIES</a:t>
            </a:r>
          </a:p>
        </p:txBody>
      </p:sp>
      <p:sp>
        <p:nvSpPr>
          <p:cNvPr id="69635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169275" cy="43989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</a:pP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SC.4.P.8.4 – Magnetic Properties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dirty="0">
              <a:solidFill>
                <a:schemeClr val="tx1"/>
              </a:solidFill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Investigate and describe that magnets can attract magnetic materials and attract and repel other magnets.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81200" cy="196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40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22275" y="1143000"/>
            <a:ext cx="8458200" cy="685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>
                <a:hlinkClick r:id="rId3"/>
              </a:rPr>
              <a:t>http://www.explorelearning.com/index.cfm?method=cResource.dspDetail&amp;ResourceID=631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6271" y="381000"/>
            <a:ext cx="7772400" cy="60959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Gizmos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26492" r="8069" b="6250"/>
          <a:stretch>
            <a:fillRect/>
          </a:stretch>
        </p:blipFill>
        <p:spPr bwMode="auto">
          <a:xfrm>
            <a:off x="455453" y="1600201"/>
            <a:ext cx="6917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4292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118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05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Review Quiz - True/False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9675"/>
            <a:ext cx="6477000" cy="5191125"/>
          </a:xfrm>
        </p:spPr>
        <p:txBody>
          <a:bodyPr>
            <a:normAutofit lnSpcReduction="10000"/>
          </a:bodyPr>
          <a:lstStyle/>
          <a:p>
            <a:pPr marL="53975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Magnets are objects that produce an area of magnetic force called a magnetic field. </a:t>
            </a:r>
          </a:p>
          <a:p>
            <a:pPr marL="53975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Magnets attract all types of metals.</a:t>
            </a:r>
          </a:p>
          <a:p>
            <a:pPr marL="53975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Magnetism can attract magnetic objects or push them away.</a:t>
            </a:r>
          </a:p>
          <a:p>
            <a:pPr marL="53975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Metals such as iron, nickel and cobalt are attracted to magnets.</a:t>
            </a:r>
          </a:p>
          <a:p>
            <a:pPr marL="53975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>
                <a:solidFill>
                  <a:schemeClr val="tx1"/>
                </a:solidFill>
              </a:rPr>
              <a:t>Magnetic fields by themselves are visible to the human eye.</a:t>
            </a:r>
          </a:p>
          <a:p>
            <a:pPr marL="8255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8255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Adapted from: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http://www.sciencekids.co.nz/sciencefacts/magnets.html</a:t>
            </a:r>
            <a:endParaRPr lang="en-US" sz="1800" dirty="0">
              <a:solidFill>
                <a:schemeClr val="tx1"/>
              </a:solidFill>
            </a:endParaRPr>
          </a:p>
          <a:p>
            <a:pPr marL="8255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7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11350" y="331788"/>
            <a:ext cx="5294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The Earth is a magnet: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08125" y="1489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srgbClr val="FFFFFF"/>
              </a:solidFill>
              <a:latin typeface="Rockwell" pitchFamily="18" charset="0"/>
            </a:endParaRPr>
          </a:p>
        </p:txBody>
      </p:sp>
      <p:pic>
        <p:nvPicPr>
          <p:cNvPr id="17412" name="Picture 4" descr="A:\magnetosphe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3" y="2153444"/>
            <a:ext cx="3287713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953000" y="1671495"/>
            <a:ext cx="1517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Magnetic South Pole</a:t>
            </a:r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 flipH="1">
            <a:off x="6324600" y="2133600"/>
            <a:ext cx="381000" cy="1219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7080830" y="5385166"/>
            <a:ext cx="147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Magnetic North Pole</a:t>
            </a:r>
          </a:p>
        </p:txBody>
      </p:sp>
      <p:sp>
        <p:nvSpPr>
          <p:cNvPr id="75784" name="Line 9"/>
          <p:cNvSpPr>
            <a:spLocks noChangeShapeType="1"/>
          </p:cNvSpPr>
          <p:nvPr/>
        </p:nvSpPr>
        <p:spPr bwMode="auto">
          <a:xfrm flipV="1">
            <a:off x="6096000" y="5105400"/>
            <a:ext cx="457200" cy="1219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96875" y="1722438"/>
            <a:ext cx="3979863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 exerts magnetic forces and is surrounded by a</a:t>
            </a:r>
          </a:p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magnetic field that is strongest near the North and South magnetic poles.</a:t>
            </a:r>
          </a:p>
        </p:txBody>
      </p:sp>
      <p:sp>
        <p:nvSpPr>
          <p:cNvPr id="75786" name="Text Box 12"/>
          <p:cNvSpPr txBox="1">
            <a:spLocks noChangeArrowheads="1"/>
          </p:cNvSpPr>
          <p:nvPr/>
        </p:nvSpPr>
        <p:spPr bwMode="auto">
          <a:xfrm>
            <a:off x="6947693" y="1669908"/>
            <a:ext cx="1604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Geographic North Pole</a:t>
            </a:r>
          </a:p>
        </p:txBody>
      </p:sp>
      <p:sp>
        <p:nvSpPr>
          <p:cNvPr id="75787" name="Text Box 13"/>
          <p:cNvSpPr txBox="1">
            <a:spLocks noChangeArrowheads="1"/>
          </p:cNvSpPr>
          <p:nvPr/>
        </p:nvSpPr>
        <p:spPr bwMode="auto">
          <a:xfrm>
            <a:off x="5188874" y="5386754"/>
            <a:ext cx="164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Geographic South Pole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6" y="640809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5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ends of a magnet are where the magnetic effect is the strongest.  These are called “poles.”  Each magnet has 2 poles – 1 north, 1 south.</a:t>
            </a:r>
          </a:p>
        </p:txBody>
      </p:sp>
      <p:pic>
        <p:nvPicPr>
          <p:cNvPr id="4102" name="Picture 6" descr="A:\dipo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92" y="3400923"/>
            <a:ext cx="3519616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3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46088" y="1152525"/>
            <a:ext cx="85455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eaLnBrk="1" hangingPunct="1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COMPASS</a:t>
            </a:r>
          </a:p>
          <a:p>
            <a:pPr eaLnBrk="1" hangingPunct="1"/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4600575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needle of a compass always points toward the magnetic south pole.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" y="5249625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We call this direction “North” (remember, opposites attract)</a:t>
            </a:r>
          </a:p>
        </p:txBody>
      </p:sp>
      <p:pic>
        <p:nvPicPr>
          <p:cNvPr id="21510" name="Picture 6" descr="C:\Program Files\Microsoft Office\Clipart\standard\stddir3\HH0166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20" y="2359891"/>
            <a:ext cx="2504778" cy="210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839" y="274638"/>
            <a:ext cx="798136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tool do we use to find direction using the Earth’s magnetic field?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Foldables!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62200"/>
            <a:ext cx="2971800" cy="3800475"/>
          </a:xfrm>
        </p:spPr>
      </p:pic>
      <p:pic>
        <p:nvPicPr>
          <p:cNvPr id="901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3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3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2995"/>
            <a:ext cx="2743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18" y="1752600"/>
            <a:ext cx="2667000" cy="31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670175" cy="49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18" y="6476337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4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406640" cy="6307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71683" name="Subtitle 4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458200" cy="54102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2400" b="1" dirty="0">
                <a:solidFill>
                  <a:schemeClr val="tx1"/>
                </a:solidFill>
              </a:rPr>
              <a:t>Attract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 pull toward one another, as opposite poles of two magnets pull toward one another. </a:t>
            </a:r>
          </a:p>
          <a:p>
            <a:pPr algn="l" eaLnBrk="1" hangingPunct="1"/>
            <a:r>
              <a:rPr lang="en-US" sz="2400" b="1" dirty="0">
                <a:solidFill>
                  <a:schemeClr val="tx1"/>
                </a:solidFill>
              </a:rPr>
              <a:t>Force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 push or a pull. </a:t>
            </a:r>
            <a:endParaRPr lang="en-US" sz="2400" b="1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b="1" dirty="0">
                <a:solidFill>
                  <a:schemeClr val="tx1"/>
                </a:solidFill>
              </a:rPr>
              <a:t>Magnetism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 property of certain kinds of materials that causes them to attract iron or steel.</a:t>
            </a:r>
          </a:p>
          <a:p>
            <a:pPr algn="l" eaLnBrk="1" hangingPunct="1"/>
            <a:r>
              <a:rPr lang="en-US" sz="2400" b="1" dirty="0">
                <a:solidFill>
                  <a:schemeClr val="tx1"/>
                </a:solidFill>
              </a:rPr>
              <a:t>Repel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 push away, as similar poles of two magnets push away from one another.</a:t>
            </a:r>
          </a:p>
          <a:p>
            <a:pPr algn="l" eaLnBrk="1" hangingPunct="1"/>
            <a:r>
              <a:rPr lang="en-US" sz="2400" b="1" dirty="0">
                <a:solidFill>
                  <a:schemeClr val="tx1"/>
                </a:solidFill>
              </a:rPr>
              <a:t>Pole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Either of two opposing forces or parts, such as the poles of a magnet. </a:t>
            </a:r>
          </a:p>
        </p:txBody>
      </p:sp>
    </p:spTree>
    <p:extLst>
      <p:ext uri="{BB962C8B-B14F-4D97-AF65-F5344CB8AC3E}">
        <p14:creationId xmlns:p14="http://schemas.microsoft.com/office/powerpoint/2010/main" val="290212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2578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Writing in Science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4286714" cy="5306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2" descr="C:\Documents and Settings\276172\Local Settings\Temporary Internet Files\Content.IE5\KKMXN2GZ\MP90040898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399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7" y="6449041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3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99350" cy="639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Additional Resource Links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Calibri" pitchFamily="34" charset="0"/>
              </a:rPr>
              <a:t>Free Presentation in PowerPoint format: Magnetism:  </a:t>
            </a:r>
            <a:r>
              <a:rPr lang="en-US" sz="1800" u="sng" dirty="0">
                <a:solidFill>
                  <a:schemeClr val="tx1"/>
                </a:solidFill>
                <a:cs typeface="Calibri" pitchFamily="34" charset="0"/>
                <a:hlinkClick r:id="rId2"/>
              </a:rPr>
              <a:t>http://science.pppst.com/magnets.html</a:t>
            </a: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u="sng" dirty="0">
                <a:solidFill>
                  <a:schemeClr val="tx1"/>
                </a:solidFill>
                <a:cs typeface="Calibri" pitchFamily="34" charset="0"/>
                <a:hlinkClick r:id="rId3"/>
              </a:rPr>
              <a:t>www.acs.org/kids</a:t>
            </a:r>
            <a:r>
              <a:rPr lang="en-US" sz="1800" dirty="0">
                <a:solidFill>
                  <a:schemeClr val="tx1"/>
                </a:solidFill>
                <a:cs typeface="Calibri" pitchFamily="34" charset="0"/>
              </a:rPr>
              <a:t>   Science for Kids:  Click on Characteristics of Materials. Select Magnets and Metals. 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Calibri" pitchFamily="34" charset="0"/>
              </a:rPr>
              <a:t>Kitchen Magnet Game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Calibri" pitchFamily="34" charset="0"/>
                <a:hlinkClick r:id="rId4"/>
              </a:rPr>
              <a:t>http://www.fossweb.com/modules3-6/MagnetismandElectricity/activities/kitchen.html</a:t>
            </a: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Calibri" pitchFamily="34" charset="0"/>
              </a:rPr>
              <a:t>AIMS Gr. 4 Physical Science: Magnets and Metals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Calibri" pitchFamily="34" charset="0"/>
                <a:hlinkClick r:id="rId5"/>
              </a:rPr>
              <a:t>http://studyjams.scholastic.com/studyjams/jams/science/energy-light-sound/magnetism.htm</a:t>
            </a: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Calibri" pitchFamily="34" charset="0"/>
                <a:hlinkClick r:id="rId6"/>
              </a:rPr>
              <a:t>http://www.ece.neu.edu/faculty/nian/mom/magic_of_magnetism.html</a:t>
            </a:r>
            <a:endParaRPr lang="en-US" sz="1800" dirty="0">
              <a:solidFill>
                <a:schemeClr val="tx1"/>
              </a:solidFill>
              <a:cs typeface="Calibri" pitchFamily="34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6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What is Magnetism?</a:t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400" dirty="0">
                <a:solidFill>
                  <a:schemeClr val="tx1"/>
                </a:solidFill>
              </a:rPr>
              <a:t>Let’s Explore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happens if you put together two magnets?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 they become stronger together?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Experiment with magnets, a variety of sizes of magnetic objects, and write observations about strengths of different combinations of magnets. </a:t>
            </a:r>
          </a:p>
        </p:txBody>
      </p:sp>
      <p:pic>
        <p:nvPicPr>
          <p:cNvPr id="79876" name="Picture 2" descr="C:\Documents and Settings\276172\Local Settings\Temporary Internet Files\Content.IE5\CCMCJ80S\MC9003404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9898">
            <a:off x="4901406" y="4706520"/>
            <a:ext cx="16605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3" descr="C:\Documents and Settings\276172\Local Settings\Temporary Internet Files\Content.IE5\CCMCJ80S\MC9003404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68704">
            <a:off x="2710655" y="4706520"/>
            <a:ext cx="16605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9" y="63944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5" y="274638"/>
            <a:ext cx="996890" cy="104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44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7125" y="411163"/>
            <a:ext cx="4987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What is Magnetism?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92864" y="1752600"/>
            <a:ext cx="449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Magnetism is the force of attraction or repulsion of a magnetic material due to the arrangement of its atoms.</a:t>
            </a:r>
          </a:p>
        </p:txBody>
      </p:sp>
      <p:pic>
        <p:nvPicPr>
          <p:cNvPr id="72708" name="Picture 5" descr="C:\Program Files\Microsoft Office\Clipart\Pub60Cor\AN00790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2940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:\magnets af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4433888"/>
            <a:ext cx="44846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19" y="640809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267"/>
            <a:ext cx="86868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What did you learn about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900" b="1" dirty="0">
                <a:solidFill>
                  <a:schemeClr val="tx2">
                    <a:satMod val="130000"/>
                  </a:schemeClr>
                </a:solidFill>
                <a:hlinkClick r:id="rId3"/>
              </a:rPr>
              <a:t>Magnetism</a:t>
            </a:r>
            <a:r>
              <a:rPr lang="en-US" sz="4900" b="1" dirty="0">
                <a:solidFill>
                  <a:schemeClr val="tx2">
                    <a:satMod val="130000"/>
                  </a:schemeClr>
                </a:solidFill>
              </a:rPr>
              <a:t>? </a:t>
            </a:r>
            <a:br>
              <a:rPr lang="en-US" b="1" dirty="0">
                <a:solidFill>
                  <a:schemeClr val="tx2">
                    <a:satMod val="130000"/>
                  </a:schemeClr>
                </a:solidFill>
              </a:rPr>
            </a:b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  </a:t>
            </a:r>
            <a:r>
              <a:rPr lang="en-US" sz="2800" dirty="0"/>
              <a:t>Magnetism is a force.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  Metals stick to magnets.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  </a:t>
            </a:r>
            <a:r>
              <a:rPr lang="en-US" sz="2800" dirty="0"/>
              <a:t>Magnets have different strengths.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  Magnets have two poles: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        north and south.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  Like poles repel.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  Opposite poles attract.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/>
              <a:t>  The force of magnetism can travel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  through some objects.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74756" name="Picture 3" descr="C:\Program Files\Microsoft Office\Clipart\standard\stddir1\BD05023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6" y="2133600"/>
            <a:ext cx="1562924" cy="142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C:\Documents and Settings\9628\Local Settings\Temporary Internet Files\Content.IE5\WXBHPZO9\MC9003386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1" y="3967677"/>
            <a:ext cx="959423" cy="136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7" descr="C:\Documents and Settings\9628\Local Settings\Temporary Internet Files\Content.IE5\IVYTA7ZW\MC9003107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574">
            <a:off x="7387358" y="480011"/>
            <a:ext cx="10318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9" descr="C:\Documents and Settings\9628\Local Settings\Temporary Internet Files\Content.IE5\9RNMUBZK\MC9003038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108">
            <a:off x="1003555" y="530393"/>
            <a:ext cx="8620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23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4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020" y="304800"/>
            <a:ext cx="7393930" cy="1325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Exploring </a:t>
            </a:r>
            <a:r>
              <a:rPr lang="en-US" b="1" dirty="0">
                <a:solidFill>
                  <a:schemeClr val="tx1"/>
                </a:solidFill>
              </a:rPr>
              <a:t>Magnetism Stations</a:t>
            </a:r>
            <a:r>
              <a:rPr lang="en-US" dirty="0">
                <a:solidFill>
                  <a:schemeClr val="tx1"/>
                </a:solidFill>
              </a:rPr>
              <a:t>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 Absolutely Magnetic Experience!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7244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</a:rPr>
              <a:t>Station #1 Which Objects are Magnetic?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</a:rPr>
              <a:t>Station #2 Can you Fish?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</a:rPr>
              <a:t>Station #3 Can Magnets Float?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</a:rPr>
              <a:t>Station #4 Can you Play Marbles?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</a:rPr>
              <a:t>Station #5 Are all Magnets the Same?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</a:rPr>
              <a:t>Station #6 How can you Define a Magnetic Field?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</a:rPr>
              <a:t>Reflection: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1"/>
                </a:solidFill>
              </a:rPr>
              <a:t>What do you know about magnetism now?</a:t>
            </a:r>
            <a:endParaRPr lang="en-US" dirty="0">
              <a:solidFill>
                <a:schemeClr val="tx1"/>
              </a:solidFill>
              <a:hlinkClick r:id="rId3" action="ppaction://hlinkfile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81924" name="Picture 5" descr="C:\Documents and Settings\9628\Local Settings\Temporary Internet Files\Content.IE5\IVYTA7ZW\MC900279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707">
            <a:off x="7851547" y="341469"/>
            <a:ext cx="1091971" cy="109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83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9935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hlinkClick r:id="rId3"/>
              </a:rPr>
              <a:t>What are Magnet Basics</a:t>
            </a:r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80350" cy="5181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Magnets are objects that produce </a:t>
            </a:r>
            <a:r>
              <a:rPr lang="en-US" b="1" dirty="0">
                <a:solidFill>
                  <a:schemeClr val="tx1"/>
                </a:solidFill>
              </a:rPr>
              <a:t>magnetic fields</a:t>
            </a:r>
            <a:r>
              <a:rPr lang="en-US" dirty="0">
                <a:solidFill>
                  <a:schemeClr val="tx1"/>
                </a:solidFill>
              </a:rPr>
              <a:t> and attract metals like iron, nickel and cobalt.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The magnetic field's </a:t>
            </a:r>
            <a:r>
              <a:rPr lang="en-US" b="1" dirty="0">
                <a:solidFill>
                  <a:schemeClr val="tx1"/>
                </a:solidFill>
              </a:rPr>
              <a:t>lines of force</a:t>
            </a:r>
            <a:r>
              <a:rPr lang="en-US" dirty="0">
                <a:solidFill>
                  <a:schemeClr val="tx1"/>
                </a:solidFill>
              </a:rPr>
              <a:t> exit the magnet from its north pole and enter its south pole.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Some magnets occur in nature, they are called natural magnets.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Example: magnetite (also called lodestone)</a:t>
            </a:r>
          </a:p>
          <a:p>
            <a:pPr marL="8255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8255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Defined by: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http://science.howstuffworks.com/magnet.htm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950913" cy="71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5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80248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tx1"/>
                </a:solidFill>
              </a:rPr>
              <a:t>Field Lines Around a Magnet</a:t>
            </a:r>
          </a:p>
        </p:txBody>
      </p:sp>
      <p:pic>
        <p:nvPicPr>
          <p:cNvPr id="77827" name="Picture 4" descr="C:\My Documents\LECT2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27802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7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15462"/>
            <a:ext cx="5791200" cy="1208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Magnets and Metals Investigation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u="sng" dirty="0">
              <a:solidFill>
                <a:schemeClr val="tx1"/>
              </a:solidFill>
              <a:hlinkClick r:id="rId3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900" u="sng" dirty="0">
                <a:solidFill>
                  <a:schemeClr val="tx1"/>
                </a:solidFill>
                <a:hlinkClick r:id="rId3"/>
              </a:rPr>
              <a:t>www.acs.org/kids</a:t>
            </a:r>
            <a:r>
              <a:rPr lang="en-US" sz="3900" dirty="0">
                <a:solidFill>
                  <a:schemeClr val="tx1"/>
                </a:solidFill>
              </a:rPr>
              <a:t>   Science for Kids:  Characteristics of Materials.  Select Magnets and Metals.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900" dirty="0">
              <a:solidFill>
                <a:schemeClr val="tx1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900" dirty="0">
                <a:solidFill>
                  <a:schemeClr val="tx1"/>
                </a:solidFill>
              </a:rPr>
              <a:t>Essential Question:  What types of metals are attracted to a magnet?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900" dirty="0">
                <a:solidFill>
                  <a:schemeClr val="tx1"/>
                </a:solidFill>
              </a:rPr>
              <a:t>Objectives: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900" dirty="0">
                <a:solidFill>
                  <a:schemeClr val="tx1"/>
                </a:solidFill>
              </a:rPr>
              <a:t>  -Classify metals based on their attraction to a magnet.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900" dirty="0">
                <a:solidFill>
                  <a:schemeClr val="tx1"/>
                </a:solidFill>
              </a:rPr>
              <a:t>   -Identify iron, nickel, and cobalt as magnetic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900" dirty="0">
                <a:solidFill>
                  <a:schemeClr val="tx1"/>
                </a:solidFill>
              </a:rPr>
              <a:t>    materials 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82948" name="Picture 4" descr="C:\Documents and Settings\9628\Local Settings\Temporary Internet Files\Content.IE5\LJBZJ67Q\MC9000712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786">
            <a:off x="1091938" y="220275"/>
            <a:ext cx="12192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" descr="C:\Documents and Settings\276172\Local Settings\Temporary Internet Files\Content.IE5\XMJQZVUN\MP9003870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271">
            <a:off x="7315200" y="239713"/>
            <a:ext cx="1219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14732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8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6603"/>
            <a:ext cx="5461948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cs typeface="Calibri" pitchFamily="34" charset="0"/>
              </a:rPr>
              <a:t>Lab Reflection </a:t>
            </a:r>
            <a:endParaRPr lang="en-US" sz="44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57600"/>
          </a:xfrm>
        </p:spPr>
        <p:txBody>
          <a:bodyPr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What do you know about magnets now?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dirty="0">
                <a:cs typeface="Calibri" pitchFamily="34" charset="0"/>
              </a:rPr>
              <a:t>Are all objects affected by magnetism?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cs typeface="Calibri" pitchFamily="34" charset="0"/>
              </a:rPr>
              <a:t>      </a:t>
            </a:r>
            <a:r>
              <a:rPr lang="en-US" dirty="0"/>
              <a:t>Not all objects are affected by the force of 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   magnetism. ex.  wood, glass, paper, plastic</a:t>
            </a:r>
          </a:p>
          <a:p>
            <a:pPr marL="514350" lvl="1" indent="-514350" fontAlgn="auto">
              <a:spcAft>
                <a:spcPts val="0"/>
              </a:spcAft>
              <a:buAutoNum type="arabicPeriod" startAt="3"/>
              <a:defRPr/>
            </a:pPr>
            <a:r>
              <a:rPr lang="en-US" dirty="0"/>
              <a:t>What are some metals affected by magnetism?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     Common metals affected by magnetism are iron, nickel, and   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     cobalt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 startAt="4"/>
              <a:defRPr/>
            </a:pPr>
            <a:r>
              <a:rPr lang="en-US" dirty="0">
                <a:cs typeface="Calibri" pitchFamily="34" charset="0"/>
              </a:rPr>
              <a:t>Is there something about magnets you are still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>
                <a:cs typeface="Calibri" pitchFamily="34" charset="0"/>
              </a:rPr>
              <a:t>       </a:t>
            </a:r>
            <a:r>
              <a:rPr lang="en-US" dirty="0">
                <a:cs typeface="Calibri" pitchFamily="34" charset="0"/>
              </a:rPr>
              <a:t>confused about?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88068" name="Picture 2" descr="C:\Documents and Settings\273063\Local Settings\Temporary Internet Files\Content.IE5\XOMWC26D\MC900279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295400"/>
            <a:ext cx="16764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01084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33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trict Background Samp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DCPS PD App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DCPS PD App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95B3D7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District Background Sample</Template>
  <TotalTime>494</TotalTime>
  <Words>1159</Words>
  <Application>Microsoft Office PowerPoint</Application>
  <PresentationFormat>On-screen Show (4:3)</PresentationFormat>
  <Paragraphs>153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Rockwell</vt:lpstr>
      <vt:lpstr>Times New Roman</vt:lpstr>
      <vt:lpstr>Wingdings</vt:lpstr>
      <vt:lpstr>Wingdings 2</vt:lpstr>
      <vt:lpstr>District Background Sample</vt:lpstr>
      <vt:lpstr>1_Office Theme</vt:lpstr>
      <vt:lpstr>2_MDCPS PD Apple</vt:lpstr>
      <vt:lpstr>MDCPS PD Apple</vt:lpstr>
      <vt:lpstr>MAGNETIC PROPERTIES</vt:lpstr>
      <vt:lpstr>What is Magnetism? Let’s Explore</vt:lpstr>
      <vt:lpstr>PowerPoint Presentation</vt:lpstr>
      <vt:lpstr>  What did you learn about  Magnetism?  </vt:lpstr>
      <vt:lpstr>Exploring Magnetism Stations:  An Absolutely Magnetic Experience! </vt:lpstr>
      <vt:lpstr>What are Magnet Basics?</vt:lpstr>
      <vt:lpstr>Field Lines Around a Magnet</vt:lpstr>
      <vt:lpstr>Magnets and Metals Investigation</vt:lpstr>
      <vt:lpstr>Lab Reflection </vt:lpstr>
      <vt:lpstr>Gizmos</vt:lpstr>
      <vt:lpstr>Review Quiz - True/False</vt:lpstr>
      <vt:lpstr>PowerPoint Presentation</vt:lpstr>
      <vt:lpstr>PowerPoint Presentation</vt:lpstr>
      <vt:lpstr>PowerPoint Presentation</vt:lpstr>
      <vt:lpstr>Foldables!</vt:lpstr>
      <vt:lpstr>PowerPoint Presentation</vt:lpstr>
      <vt:lpstr>Vocabulary</vt:lpstr>
      <vt:lpstr>Writing in Science</vt:lpstr>
      <vt:lpstr>Additional Resource Links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pinksmyink</dc:creator>
  <cp:lastModifiedBy>sandcastle pc</cp:lastModifiedBy>
  <cp:revision>53</cp:revision>
  <dcterms:created xsi:type="dcterms:W3CDTF">2014-06-11T13:05:43Z</dcterms:created>
  <dcterms:modified xsi:type="dcterms:W3CDTF">2020-10-25T15:47:09Z</dcterms:modified>
</cp:coreProperties>
</file>