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04/23/2020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366101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04/23/2020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126117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04/23/2020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3611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04/23/2020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27329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04/23/2020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8576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04/23/2020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442798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04/23/2020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9574293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04/23/2020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529226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04/23/2020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950641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04/23/2020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2401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04/23/2020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3001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04/23/2020</a:t>
            </a:fld>
            <a:endParaRPr lang="es-P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341382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04/23/2020</a:t>
            </a:fld>
            <a:endParaRPr lang="es-P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098450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04/23/2020</a:t>
            </a:fld>
            <a:endParaRPr lang="es-P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594910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04/23/2020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83028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30F-710F-4219-8327-10E07B4A4FBE}" type="datetimeFigureOut">
              <a:rPr lang="es-PR" smtClean="0"/>
              <a:t>04/23/2020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954273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DF30F-710F-4219-8327-10E07B4A4FBE}" type="datetimeFigureOut">
              <a:rPr lang="es-PR" smtClean="0"/>
              <a:t>04/23/2020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984AC77-30C1-411E-B928-92259179282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200839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91EDC7F-2516-44F5-92AC-9E4754D151F2}"/>
              </a:ext>
            </a:extLst>
          </p:cNvPr>
          <p:cNvSpPr/>
          <p:nvPr/>
        </p:nvSpPr>
        <p:spPr>
          <a:xfrm>
            <a:off x="2772627" y="2967335"/>
            <a:ext cx="6646755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600" b="1" cap="none" spc="0" dirty="0">
                <a:ln/>
                <a:solidFill>
                  <a:schemeClr val="accent3"/>
                </a:solidFill>
                <a:effectLst/>
              </a:rPr>
              <a:t>Math </a:t>
            </a:r>
            <a:r>
              <a:rPr lang="en-US" sz="6600" b="1" dirty="0">
                <a:ln/>
                <a:solidFill>
                  <a:schemeClr val="accent3"/>
                </a:solidFill>
              </a:rPr>
              <a:t>Equal Part </a:t>
            </a:r>
          </a:p>
          <a:p>
            <a:pPr algn="ctr"/>
            <a:r>
              <a:rPr lang="en-US" sz="6600" b="1" dirty="0">
                <a:ln/>
                <a:solidFill>
                  <a:schemeClr val="accent3"/>
                </a:solidFill>
              </a:rPr>
              <a:t>of a whole</a:t>
            </a:r>
            <a:r>
              <a:rPr lang="en-US" sz="6600" b="1" cap="none" spc="0" dirty="0">
                <a:ln/>
                <a:solidFill>
                  <a:schemeClr val="accent3"/>
                </a:solidFill>
                <a:effectLst/>
              </a:rPr>
              <a:t> </a:t>
            </a:r>
          </a:p>
          <a:p>
            <a:pPr algn="ctr"/>
            <a:endParaRPr lang="en-US" sz="6600" b="1" dirty="0">
              <a:ln/>
              <a:solidFill>
                <a:schemeClr val="accent3"/>
              </a:solidFill>
            </a:endParaRPr>
          </a:p>
          <a:p>
            <a:pPr algn="ctr"/>
            <a:r>
              <a:rPr lang="en-US" sz="6600" b="1" dirty="0">
                <a:ln/>
                <a:solidFill>
                  <a:schemeClr val="accent3"/>
                </a:solidFill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13904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">
            <a:extLst>
              <a:ext uri="{FF2B5EF4-FFF2-40B4-BE49-F238E27FC236}">
                <a16:creationId xmlns:a16="http://schemas.microsoft.com/office/drawing/2014/main" id="{5EE1E5AE-715F-46B7-AEE5-33E1A0FB21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7245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857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">
            <a:extLst>
              <a:ext uri="{FF2B5EF4-FFF2-40B4-BE49-F238E27FC236}">
                <a16:creationId xmlns:a16="http://schemas.microsoft.com/office/drawing/2014/main" id="{8597C12F-8D6E-459F-8D53-287DF7DB6C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93144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6247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</TotalTime>
  <Words>7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Vilmarys Alonso</dc:creator>
  <cp:lastModifiedBy>Vilmarys Alonso</cp:lastModifiedBy>
  <cp:revision>4</cp:revision>
  <dcterms:created xsi:type="dcterms:W3CDTF">2020-04-02T13:15:49Z</dcterms:created>
  <dcterms:modified xsi:type="dcterms:W3CDTF">2020-04-23T17:17:35Z</dcterms:modified>
</cp:coreProperties>
</file>