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sldIdLst>
    <p:sldId id="256" r:id="rId2"/>
    <p:sldId id="257" r:id="rId3"/>
    <p:sldId id="260" r:id="rId4"/>
    <p:sldId id="261" r:id="rId5"/>
    <p:sldId id="262" r:id="rId6"/>
    <p:sldId id="259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C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B8F9E8-CEDC-53F8-C9D9-95EBFDC6715B}" v="930" dt="2020-04-20T06:02:04.467"/>
    <p1510:client id="{9FDCBCCB-3E23-71F7-4160-EC6C6BAD3419}" v="814" dt="2020-04-18T22:09:03.2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arie Figueroa" userId="S::cfigueroa@bridgepreptampa.com::7a692a69-d8c9-4000-856c-46eac2047c60" providerId="AD" clId="Web-{9FDCBCCB-3E23-71F7-4160-EC6C6BAD3419}"/>
    <pc:docChg chg="addSld delSld modSld sldOrd addMainMaster delMainMaster">
      <pc:chgData name="Carmarie Figueroa" userId="S::cfigueroa@bridgepreptampa.com::7a692a69-d8c9-4000-856c-46eac2047c60" providerId="AD" clId="Web-{9FDCBCCB-3E23-71F7-4160-EC6C6BAD3419}" dt="2020-04-18T22:09:03.175" v="827"/>
      <pc:docMkLst>
        <pc:docMk/>
      </pc:docMkLst>
      <pc:sldChg chg="addSp delSp modSp mod setBg modClrScheme chgLayout">
        <pc:chgData name="Carmarie Figueroa" userId="S::cfigueroa@bridgepreptampa.com::7a692a69-d8c9-4000-856c-46eac2047c60" providerId="AD" clId="Web-{9FDCBCCB-3E23-71F7-4160-EC6C6BAD3419}" dt="2020-04-18T21:40:43.707" v="665" actId="14100"/>
        <pc:sldMkLst>
          <pc:docMk/>
          <pc:sldMk cId="109857222" sldId="256"/>
        </pc:sldMkLst>
        <pc:spChg chg="mod ord">
          <ac:chgData name="Carmarie Figueroa" userId="S::cfigueroa@bridgepreptampa.com::7a692a69-d8c9-4000-856c-46eac2047c60" providerId="AD" clId="Web-{9FDCBCCB-3E23-71F7-4160-EC6C6BAD3419}" dt="2020-04-18T21:40:43.707" v="665" actId="14100"/>
          <ac:spMkLst>
            <pc:docMk/>
            <pc:sldMk cId="109857222" sldId="256"/>
            <ac:spMk id="2" creationId="{00000000-0000-0000-0000-000000000000}"/>
          </ac:spMkLst>
        </pc:spChg>
        <pc:spChg chg="mod ord">
          <ac:chgData name="Carmarie Figueroa" userId="S::cfigueroa@bridgepreptampa.com::7a692a69-d8c9-4000-856c-46eac2047c60" providerId="AD" clId="Web-{9FDCBCCB-3E23-71F7-4160-EC6C6BAD3419}" dt="2020-04-18T21:11:41.385" v="511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Carmarie Figueroa" userId="S::cfigueroa@bridgepreptampa.com::7a692a69-d8c9-4000-856c-46eac2047c60" providerId="AD" clId="Web-{9FDCBCCB-3E23-71F7-4160-EC6C6BAD3419}" dt="2020-04-18T21:11:41.385" v="511"/>
          <ac:spMkLst>
            <pc:docMk/>
            <pc:sldMk cId="109857222" sldId="256"/>
            <ac:spMk id="5" creationId="{6A5AB136-1321-47B3-8AF9-A8140222B1ED}"/>
          </ac:spMkLst>
        </pc:spChg>
        <pc:spChg chg="add">
          <ac:chgData name="Carmarie Figueroa" userId="S::cfigueroa@bridgepreptampa.com::7a692a69-d8c9-4000-856c-46eac2047c60" providerId="AD" clId="Web-{9FDCBCCB-3E23-71F7-4160-EC6C6BAD3419}" dt="2020-04-18T21:11:41.385" v="511"/>
          <ac:spMkLst>
            <pc:docMk/>
            <pc:sldMk cId="109857222" sldId="256"/>
            <ac:spMk id="6" creationId="{3A29AB2E-91A6-4F11-8765-A410A0139EB7}"/>
          </ac:spMkLst>
        </pc:spChg>
        <pc:spChg chg="add del">
          <ac:chgData name="Carmarie Figueroa" userId="S::cfigueroa@bridgepreptampa.com::7a692a69-d8c9-4000-856c-46eac2047c60" providerId="AD" clId="Web-{9FDCBCCB-3E23-71F7-4160-EC6C6BAD3419}" dt="2020-04-18T21:11:41.369" v="510"/>
          <ac:spMkLst>
            <pc:docMk/>
            <pc:sldMk cId="109857222" sldId="256"/>
            <ac:spMk id="8" creationId="{62AE8E50-35D4-4D5A-A4BB-168CBB027DA2}"/>
          </ac:spMkLst>
        </pc:spChg>
        <pc:spChg chg="add del">
          <ac:chgData name="Carmarie Figueroa" userId="S::cfigueroa@bridgepreptampa.com::7a692a69-d8c9-4000-856c-46eac2047c60" providerId="AD" clId="Web-{9FDCBCCB-3E23-71F7-4160-EC6C6BAD3419}" dt="2020-04-18T21:11:41.369" v="510"/>
          <ac:spMkLst>
            <pc:docMk/>
            <pc:sldMk cId="109857222" sldId="256"/>
            <ac:spMk id="10" creationId="{C37D1D6D-17D8-4296-B000-665D1892D01E}"/>
          </ac:spMkLst>
        </pc:spChg>
        <pc:spChg chg="add del">
          <ac:chgData name="Carmarie Figueroa" userId="S::cfigueroa@bridgepreptampa.com::7a692a69-d8c9-4000-856c-46eac2047c60" providerId="AD" clId="Web-{9FDCBCCB-3E23-71F7-4160-EC6C6BAD3419}" dt="2020-04-18T21:11:41.369" v="510"/>
          <ac:spMkLst>
            <pc:docMk/>
            <pc:sldMk cId="109857222" sldId="256"/>
            <ac:spMk id="12" creationId="{1B26E892-1320-40AA-9CA1-246721C18768}"/>
          </ac:spMkLst>
        </pc:spChg>
        <pc:spChg chg="add del">
          <ac:chgData name="Carmarie Figueroa" userId="S::cfigueroa@bridgepreptampa.com::7a692a69-d8c9-4000-856c-46eac2047c60" providerId="AD" clId="Web-{9FDCBCCB-3E23-71F7-4160-EC6C6BAD3419}" dt="2020-04-18T21:11:41.369" v="510"/>
          <ac:spMkLst>
            <pc:docMk/>
            <pc:sldMk cId="109857222" sldId="256"/>
            <ac:spMk id="16" creationId="{C170DF7D-4686-4BD5-A9CD-C8964928468D}"/>
          </ac:spMkLst>
        </pc:spChg>
        <pc:cxnChg chg="add del">
          <ac:chgData name="Carmarie Figueroa" userId="S::cfigueroa@bridgepreptampa.com::7a692a69-d8c9-4000-856c-46eac2047c60" providerId="AD" clId="Web-{9FDCBCCB-3E23-71F7-4160-EC6C6BAD3419}" dt="2020-04-18T21:11:41.369" v="510"/>
          <ac:cxnSpMkLst>
            <pc:docMk/>
            <pc:sldMk cId="109857222" sldId="256"/>
            <ac:cxnSpMk id="14" creationId="{C9A1F79C-E4D1-4AAE-BA11-3A09005252E3}"/>
          </ac:cxnSpMkLst>
        </pc:cxnChg>
      </pc:sldChg>
      <pc:sldChg chg="addSp delSp modSp new mod setBg modClrScheme addAnim modAnim chgLayout">
        <pc:chgData name="Carmarie Figueroa" userId="S::cfigueroa@bridgepreptampa.com::7a692a69-d8c9-4000-856c-46eac2047c60" providerId="AD" clId="Web-{9FDCBCCB-3E23-71F7-4160-EC6C6BAD3419}" dt="2020-04-18T21:34:39.023" v="614" actId="14100"/>
        <pc:sldMkLst>
          <pc:docMk/>
          <pc:sldMk cId="3702697337" sldId="257"/>
        </pc:sldMkLst>
        <pc:spChg chg="mod ord">
          <ac:chgData name="Carmarie Figueroa" userId="S::cfigueroa@bridgepreptampa.com::7a692a69-d8c9-4000-856c-46eac2047c60" providerId="AD" clId="Web-{9FDCBCCB-3E23-71F7-4160-EC6C6BAD3419}" dt="2020-04-18T21:34:39.023" v="614" actId="14100"/>
          <ac:spMkLst>
            <pc:docMk/>
            <pc:sldMk cId="3702697337" sldId="257"/>
            <ac:spMk id="2" creationId="{B0072BAB-DBD6-45BB-A434-62BCB9678C1B}"/>
          </ac:spMkLst>
        </pc:spChg>
        <pc:spChg chg="del mod ord">
          <ac:chgData name="Carmarie Figueroa" userId="S::cfigueroa@bridgepreptampa.com::7a692a69-d8c9-4000-856c-46eac2047c60" providerId="AD" clId="Web-{9FDCBCCB-3E23-71F7-4160-EC6C6BAD3419}" dt="2020-04-18T21:15:24.830" v="539"/>
          <ac:spMkLst>
            <pc:docMk/>
            <pc:sldMk cId="3702697337" sldId="257"/>
            <ac:spMk id="3" creationId="{C65E2016-AF0E-4C9C-8981-41B9CFC540F2}"/>
          </ac:spMkLst>
        </pc:spChg>
        <pc:spChg chg="add">
          <ac:chgData name="Carmarie Figueroa" userId="S::cfigueroa@bridgepreptampa.com::7a692a69-d8c9-4000-856c-46eac2047c60" providerId="AD" clId="Web-{9FDCBCCB-3E23-71F7-4160-EC6C6BAD3419}" dt="2020-04-18T21:12:19.886" v="512"/>
          <ac:spMkLst>
            <pc:docMk/>
            <pc:sldMk cId="3702697337" sldId="257"/>
            <ac:spMk id="8" creationId="{59EC11B9-C1B4-4A4B-AE7B-353DC742AAB2}"/>
          </ac:spMkLst>
        </pc:spChg>
        <pc:spChg chg="add">
          <ac:chgData name="Carmarie Figueroa" userId="S::cfigueroa@bridgepreptampa.com::7a692a69-d8c9-4000-856c-46eac2047c60" providerId="AD" clId="Web-{9FDCBCCB-3E23-71F7-4160-EC6C6BAD3419}" dt="2020-04-18T21:12:19.886" v="512"/>
          <ac:spMkLst>
            <pc:docMk/>
            <pc:sldMk cId="3702697337" sldId="257"/>
            <ac:spMk id="10" creationId="{4BF9B746-725B-4EAA-AACC-E2047E073965}"/>
          </ac:spMkLst>
        </pc:spChg>
        <pc:spChg chg="add del">
          <ac:chgData name="Carmarie Figueroa" userId="S::cfigueroa@bridgepreptampa.com::7a692a69-d8c9-4000-856c-46eac2047c60" providerId="AD" clId="Web-{9FDCBCCB-3E23-71F7-4160-EC6C6BAD3419}" dt="2020-04-18T21:11:01.727" v="507"/>
          <ac:spMkLst>
            <pc:docMk/>
            <pc:sldMk cId="3702697337" sldId="257"/>
            <ac:spMk id="11" creationId="{9D431EF2-5A31-4C05-AA3E-4580F553429C}"/>
          </ac:spMkLst>
        </pc:spChg>
        <pc:spChg chg="add">
          <ac:chgData name="Carmarie Figueroa" userId="S::cfigueroa@bridgepreptampa.com::7a692a69-d8c9-4000-856c-46eac2047c60" providerId="AD" clId="Web-{9FDCBCCB-3E23-71F7-4160-EC6C6BAD3419}" dt="2020-04-18T21:12:19.886" v="512"/>
          <ac:spMkLst>
            <pc:docMk/>
            <pc:sldMk cId="3702697337" sldId="257"/>
            <ac:spMk id="12" creationId="{2EBFFB4A-B2E4-4737-9442-4429357598FB}"/>
          </ac:spMkLst>
        </pc:spChg>
        <pc:spChg chg="add del">
          <ac:chgData name="Carmarie Figueroa" userId="S::cfigueroa@bridgepreptampa.com::7a692a69-d8c9-4000-856c-46eac2047c60" providerId="AD" clId="Web-{9FDCBCCB-3E23-71F7-4160-EC6C6BAD3419}" dt="2020-04-18T21:11:01.727" v="507"/>
          <ac:spMkLst>
            <pc:docMk/>
            <pc:sldMk cId="3702697337" sldId="257"/>
            <ac:spMk id="13" creationId="{67678399-6817-4845-9B59-E82951B0B0E4}"/>
          </ac:spMkLst>
        </pc:spChg>
        <pc:spChg chg="add del">
          <ac:chgData name="Carmarie Figueroa" userId="S::cfigueroa@bridgepreptampa.com::7a692a69-d8c9-4000-856c-46eac2047c60" providerId="AD" clId="Web-{9FDCBCCB-3E23-71F7-4160-EC6C6BAD3419}" dt="2020-04-18T21:11:01.727" v="507"/>
          <ac:spMkLst>
            <pc:docMk/>
            <pc:sldMk cId="3702697337" sldId="257"/>
            <ac:spMk id="15" creationId="{B044E73A-9DB7-46CD-9B4D-9DE9FB5E6E1F}"/>
          </ac:spMkLst>
        </pc:spChg>
        <pc:spChg chg="add del">
          <ac:chgData name="Carmarie Figueroa" userId="S::cfigueroa@bridgepreptampa.com::7a692a69-d8c9-4000-856c-46eac2047c60" providerId="AD" clId="Web-{9FDCBCCB-3E23-71F7-4160-EC6C6BAD3419}" dt="2020-04-18T21:11:01.727" v="507"/>
          <ac:spMkLst>
            <pc:docMk/>
            <pc:sldMk cId="3702697337" sldId="257"/>
            <ac:spMk id="17" creationId="{F8057F48-2FD4-4DD3-B887-FEE2B4475912}"/>
          </ac:spMkLst>
        </pc:spChg>
        <pc:spChg chg="add del">
          <ac:chgData name="Carmarie Figueroa" userId="S::cfigueroa@bridgepreptampa.com::7a692a69-d8c9-4000-856c-46eac2047c60" providerId="AD" clId="Web-{9FDCBCCB-3E23-71F7-4160-EC6C6BAD3419}" dt="2020-04-18T21:11:01.727" v="507"/>
          <ac:spMkLst>
            <pc:docMk/>
            <pc:sldMk cId="3702697337" sldId="257"/>
            <ac:spMk id="19" creationId="{7A4469D8-5936-48B8-AF0C-37FF2AEE292E}"/>
          </ac:spMkLst>
        </pc:spChg>
        <pc:graphicFrameChg chg="add">
          <ac:chgData name="Carmarie Figueroa" userId="S::cfigueroa@bridgepreptampa.com::7a692a69-d8c9-4000-856c-46eac2047c60" providerId="AD" clId="Web-{9FDCBCCB-3E23-71F7-4160-EC6C6BAD3419}" dt="2020-04-18T21:15:24.830" v="539"/>
          <ac:graphicFrameMkLst>
            <pc:docMk/>
            <pc:sldMk cId="3702697337" sldId="257"/>
            <ac:graphicFrameMk id="5" creationId="{EB33FF3C-AFEC-4834-90F0-6444D5AB8737}"/>
          </ac:graphicFrameMkLst>
        </pc:graphicFrameChg>
        <pc:picChg chg="add mod ord modCrop">
          <ac:chgData name="Carmarie Figueroa" userId="S::cfigueroa@bridgepreptampa.com::7a692a69-d8c9-4000-856c-46eac2047c60" providerId="AD" clId="Web-{9FDCBCCB-3E23-71F7-4160-EC6C6BAD3419}" dt="2020-04-18T21:12:19.886" v="512"/>
          <ac:picMkLst>
            <pc:docMk/>
            <pc:sldMk cId="3702697337" sldId="257"/>
            <ac:picMk id="4" creationId="{D021BBE1-0A12-4284-9831-B9686E2048F2}"/>
          </ac:picMkLst>
        </pc:picChg>
        <pc:picChg chg="add mod modCrop">
          <ac:chgData name="Carmarie Figueroa" userId="S::cfigueroa@bridgepreptampa.com::7a692a69-d8c9-4000-856c-46eac2047c60" providerId="AD" clId="Web-{9FDCBCCB-3E23-71F7-4160-EC6C6BAD3419}" dt="2020-04-18T21:12:19.886" v="512"/>
          <ac:picMkLst>
            <pc:docMk/>
            <pc:sldMk cId="3702697337" sldId="257"/>
            <ac:picMk id="6" creationId="{7799897E-BA54-4B56-B545-1D49727140A5}"/>
          </ac:picMkLst>
        </pc:picChg>
        <pc:cxnChg chg="add">
          <ac:chgData name="Carmarie Figueroa" userId="S::cfigueroa@bridgepreptampa.com::7a692a69-d8c9-4000-856c-46eac2047c60" providerId="AD" clId="Web-{9FDCBCCB-3E23-71F7-4160-EC6C6BAD3419}" dt="2020-04-18T21:12:19.886" v="512"/>
          <ac:cxnSpMkLst>
            <pc:docMk/>
            <pc:sldMk cId="3702697337" sldId="257"/>
            <ac:cxnSpMk id="9" creationId="{24862CF4-4997-476D-9B9D-5F4E0C9A41AF}"/>
          </ac:cxnSpMkLst>
        </pc:cxnChg>
      </pc:sldChg>
      <pc:sldChg chg="addSp modSp new del mod ord setBg modClrScheme addAnim modAnim setClrOvrMap chgLayout">
        <pc:chgData name="Carmarie Figueroa" userId="S::cfigueroa@bridgepreptampa.com::7a692a69-d8c9-4000-856c-46eac2047c60" providerId="AD" clId="Web-{9FDCBCCB-3E23-71F7-4160-EC6C6BAD3419}" dt="2020-04-18T21:28:01.229" v="587"/>
        <pc:sldMkLst>
          <pc:docMk/>
          <pc:sldMk cId="1407444896" sldId="258"/>
        </pc:sldMkLst>
        <pc:spChg chg="mod ord">
          <ac:chgData name="Carmarie Figueroa" userId="S::cfigueroa@bridgepreptampa.com::7a692a69-d8c9-4000-856c-46eac2047c60" providerId="AD" clId="Web-{9FDCBCCB-3E23-71F7-4160-EC6C6BAD3419}" dt="2020-04-18T21:17:27.662" v="549"/>
          <ac:spMkLst>
            <pc:docMk/>
            <pc:sldMk cId="1407444896" sldId="258"/>
            <ac:spMk id="2" creationId="{E284BE45-38F0-4AF6-AB62-BC74C293BF05}"/>
          </ac:spMkLst>
        </pc:spChg>
        <pc:spChg chg="mod ord">
          <ac:chgData name="Carmarie Figueroa" userId="S::cfigueroa@bridgepreptampa.com::7a692a69-d8c9-4000-856c-46eac2047c60" providerId="AD" clId="Web-{9FDCBCCB-3E23-71F7-4160-EC6C6BAD3419}" dt="2020-04-18T21:24:13.472" v="568" actId="20577"/>
          <ac:spMkLst>
            <pc:docMk/>
            <pc:sldMk cId="1407444896" sldId="258"/>
            <ac:spMk id="3" creationId="{EE568386-495D-4901-9FDB-059F37F1701C}"/>
          </ac:spMkLst>
        </pc:spChg>
        <pc:spChg chg="add">
          <ac:chgData name="Carmarie Figueroa" userId="S::cfigueroa@bridgepreptampa.com::7a692a69-d8c9-4000-856c-46eac2047c60" providerId="AD" clId="Web-{9FDCBCCB-3E23-71F7-4160-EC6C6BAD3419}" dt="2020-04-18T21:17:27.662" v="549"/>
          <ac:spMkLst>
            <pc:docMk/>
            <pc:sldMk cId="1407444896" sldId="258"/>
            <ac:spMk id="8" creationId="{A43280A9-E265-46D1-8575-622906D204C9}"/>
          </ac:spMkLst>
        </pc:spChg>
        <pc:spChg chg="add">
          <ac:chgData name="Carmarie Figueroa" userId="S::cfigueroa@bridgepreptampa.com::7a692a69-d8c9-4000-856c-46eac2047c60" providerId="AD" clId="Web-{9FDCBCCB-3E23-71F7-4160-EC6C6BAD3419}" dt="2020-04-18T21:17:27.662" v="549"/>
          <ac:spMkLst>
            <pc:docMk/>
            <pc:sldMk cId="1407444896" sldId="258"/>
            <ac:spMk id="10" creationId="{4DE20B70-4750-4280-B3AC-512C05EEF920}"/>
          </ac:spMkLst>
        </pc:spChg>
        <pc:spChg chg="add">
          <ac:chgData name="Carmarie Figueroa" userId="S::cfigueroa@bridgepreptampa.com::7a692a69-d8c9-4000-856c-46eac2047c60" providerId="AD" clId="Web-{9FDCBCCB-3E23-71F7-4160-EC6C6BAD3419}" dt="2020-04-18T21:17:27.662" v="549"/>
          <ac:spMkLst>
            <pc:docMk/>
            <pc:sldMk cId="1407444896" sldId="258"/>
            <ac:spMk id="12" creationId="{98D95174-B5F2-424A-8183-654A5064D0B6}"/>
          </ac:spMkLst>
        </pc:spChg>
        <pc:spChg chg="add">
          <ac:chgData name="Carmarie Figueroa" userId="S::cfigueroa@bridgepreptampa.com::7a692a69-d8c9-4000-856c-46eac2047c60" providerId="AD" clId="Web-{9FDCBCCB-3E23-71F7-4160-EC6C6BAD3419}" dt="2020-04-18T21:17:27.662" v="549"/>
          <ac:spMkLst>
            <pc:docMk/>
            <pc:sldMk cId="1407444896" sldId="258"/>
            <ac:spMk id="14" creationId="{DD368A96-A16E-42CE-842C-9166E567BCC1}"/>
          </ac:spMkLst>
        </pc:spChg>
        <pc:graphicFrameChg chg="add mod modGraphic">
          <ac:chgData name="Carmarie Figueroa" userId="S::cfigueroa@bridgepreptampa.com::7a692a69-d8c9-4000-856c-46eac2047c60" providerId="AD" clId="Web-{9FDCBCCB-3E23-71F7-4160-EC6C6BAD3419}" dt="2020-04-18T21:26:16.882" v="575" actId="1076"/>
          <ac:graphicFrameMkLst>
            <pc:docMk/>
            <pc:sldMk cId="1407444896" sldId="258"/>
            <ac:graphicFrameMk id="4" creationId="{2F673728-8F71-41F5-B262-D1DE0A2435C2}"/>
          </ac:graphicFrameMkLst>
        </pc:graphicFrameChg>
        <pc:cxnChg chg="add">
          <ac:chgData name="Carmarie Figueroa" userId="S::cfigueroa@bridgepreptampa.com::7a692a69-d8c9-4000-856c-46eac2047c60" providerId="AD" clId="Web-{9FDCBCCB-3E23-71F7-4160-EC6C6BAD3419}" dt="2020-04-18T21:17:27.662" v="549"/>
          <ac:cxnSpMkLst>
            <pc:docMk/>
            <pc:sldMk cId="1407444896" sldId="258"/>
            <ac:cxnSpMk id="16" creationId="{E350D170-418B-4A22-8B98-15EF799FD957}"/>
          </ac:cxnSpMkLst>
        </pc:cxnChg>
      </pc:sldChg>
      <pc:sldChg chg="addSp modSp new mod setBg">
        <pc:chgData name="Carmarie Figueroa" userId="S::cfigueroa@bridgepreptampa.com::7a692a69-d8c9-4000-856c-46eac2047c60" providerId="AD" clId="Web-{9FDCBCCB-3E23-71F7-4160-EC6C6BAD3419}" dt="2020-04-18T21:33:43.225" v="608"/>
        <pc:sldMkLst>
          <pc:docMk/>
          <pc:sldMk cId="2846917018" sldId="259"/>
        </pc:sldMkLst>
        <pc:spChg chg="mod">
          <ac:chgData name="Carmarie Figueroa" userId="S::cfigueroa@bridgepreptampa.com::7a692a69-d8c9-4000-856c-46eac2047c60" providerId="AD" clId="Web-{9FDCBCCB-3E23-71F7-4160-EC6C6BAD3419}" dt="2020-04-18T21:33:01.911" v="603" actId="20577"/>
          <ac:spMkLst>
            <pc:docMk/>
            <pc:sldMk cId="2846917018" sldId="259"/>
            <ac:spMk id="2" creationId="{284FCEB9-94FD-4360-9E27-08A37F4EA3ED}"/>
          </ac:spMkLst>
        </pc:spChg>
        <pc:spChg chg="mod">
          <ac:chgData name="Carmarie Figueroa" userId="S::cfigueroa@bridgepreptampa.com::7a692a69-d8c9-4000-856c-46eac2047c60" providerId="AD" clId="Web-{9FDCBCCB-3E23-71F7-4160-EC6C6BAD3419}" dt="2020-04-18T21:30:59.891" v="598" actId="20577"/>
          <ac:spMkLst>
            <pc:docMk/>
            <pc:sldMk cId="2846917018" sldId="259"/>
            <ac:spMk id="3" creationId="{F5691376-D9A4-4877-B8D3-372DC2AE9E45}"/>
          </ac:spMkLst>
        </pc:spChg>
        <pc:graphicFrameChg chg="add mod modGraphic">
          <ac:chgData name="Carmarie Figueroa" userId="S::cfigueroa@bridgepreptampa.com::7a692a69-d8c9-4000-856c-46eac2047c60" providerId="AD" clId="Web-{9FDCBCCB-3E23-71F7-4160-EC6C6BAD3419}" dt="2020-04-18T21:30:46.469" v="597" actId="14100"/>
          <ac:graphicFrameMkLst>
            <pc:docMk/>
            <pc:sldMk cId="2846917018" sldId="259"/>
            <ac:graphicFrameMk id="5" creationId="{ACAF1412-64DB-4C55-8F14-5CCD024F0C50}"/>
          </ac:graphicFrameMkLst>
        </pc:graphicFrameChg>
      </pc:sldChg>
      <pc:sldChg chg="addSp delSp modSp new mod setBg setClrOvrMap">
        <pc:chgData name="Carmarie Figueroa" userId="S::cfigueroa@bridgepreptampa.com::7a692a69-d8c9-4000-856c-46eac2047c60" providerId="AD" clId="Web-{9FDCBCCB-3E23-71F7-4160-EC6C6BAD3419}" dt="2020-04-18T22:09:03.175" v="827"/>
        <pc:sldMkLst>
          <pc:docMk/>
          <pc:sldMk cId="1166265409" sldId="260"/>
        </pc:sldMkLst>
        <pc:spChg chg="mod">
          <ac:chgData name="Carmarie Figueroa" userId="S::cfigueroa@bridgepreptampa.com::7a692a69-d8c9-4000-856c-46eac2047c60" providerId="AD" clId="Web-{9FDCBCCB-3E23-71F7-4160-EC6C6BAD3419}" dt="2020-04-18T22:09:03.175" v="827"/>
          <ac:spMkLst>
            <pc:docMk/>
            <pc:sldMk cId="1166265409" sldId="260"/>
            <ac:spMk id="2" creationId="{80725EB5-441F-4386-BF51-9C3781E459DC}"/>
          </ac:spMkLst>
        </pc:spChg>
        <pc:spChg chg="add del mod">
          <ac:chgData name="Carmarie Figueroa" userId="S::cfigueroa@bridgepreptampa.com::7a692a69-d8c9-4000-856c-46eac2047c60" providerId="AD" clId="Web-{9FDCBCCB-3E23-71F7-4160-EC6C6BAD3419}" dt="2020-04-18T22:09:03.175" v="827"/>
          <ac:spMkLst>
            <pc:docMk/>
            <pc:sldMk cId="1166265409" sldId="260"/>
            <ac:spMk id="3" creationId="{B178F34A-B421-4F39-AF63-7D7318D088D9}"/>
          </ac:spMkLst>
        </pc:spChg>
        <pc:spChg chg="add del">
          <ac:chgData name="Carmarie Figueroa" userId="S::cfigueroa@bridgepreptampa.com::7a692a69-d8c9-4000-856c-46eac2047c60" providerId="AD" clId="Web-{9FDCBCCB-3E23-71F7-4160-EC6C6BAD3419}" dt="2020-04-18T22:09:03.175" v="827"/>
          <ac:spMkLst>
            <pc:docMk/>
            <pc:sldMk cId="1166265409" sldId="260"/>
            <ac:spMk id="15" creationId="{6109556B-EAE9-4435-B409-0519F2CBDB14}"/>
          </ac:spMkLst>
        </pc:spChg>
        <pc:picChg chg="add del mod ord">
          <ac:chgData name="Carmarie Figueroa" userId="S::cfigueroa@bridgepreptampa.com::7a692a69-d8c9-4000-856c-46eac2047c60" providerId="AD" clId="Web-{9FDCBCCB-3E23-71F7-4160-EC6C6BAD3419}" dt="2020-04-18T22:01:21.903" v="677"/>
          <ac:picMkLst>
            <pc:docMk/>
            <pc:sldMk cId="1166265409" sldId="260"/>
            <ac:picMk id="4" creationId="{918C510D-3024-45E2-9AEF-039B12555C6A}"/>
          </ac:picMkLst>
        </pc:picChg>
        <pc:picChg chg="add del mod ord">
          <ac:chgData name="Carmarie Figueroa" userId="S::cfigueroa@bridgepreptampa.com::7a692a69-d8c9-4000-856c-46eac2047c60" providerId="AD" clId="Web-{9FDCBCCB-3E23-71F7-4160-EC6C6BAD3419}" dt="2020-04-18T22:01:47.497" v="679"/>
          <ac:picMkLst>
            <pc:docMk/>
            <pc:sldMk cId="1166265409" sldId="260"/>
            <ac:picMk id="6" creationId="{38F9667B-C435-409E-A315-E710FA2067C0}"/>
          </ac:picMkLst>
        </pc:picChg>
        <pc:picChg chg="add mod">
          <ac:chgData name="Carmarie Figueroa" userId="S::cfigueroa@bridgepreptampa.com::7a692a69-d8c9-4000-856c-46eac2047c60" providerId="AD" clId="Web-{9FDCBCCB-3E23-71F7-4160-EC6C6BAD3419}" dt="2020-04-18T22:09:03.175" v="827"/>
          <ac:picMkLst>
            <pc:docMk/>
            <pc:sldMk cId="1166265409" sldId="260"/>
            <ac:picMk id="8" creationId="{85FC8C97-5FA6-4513-9173-3DDF7A5BBF90}"/>
          </ac:picMkLst>
        </pc:picChg>
        <pc:picChg chg="add mod">
          <ac:chgData name="Carmarie Figueroa" userId="S::cfigueroa@bridgepreptampa.com::7a692a69-d8c9-4000-856c-46eac2047c60" providerId="AD" clId="Web-{9FDCBCCB-3E23-71F7-4160-EC6C6BAD3419}" dt="2020-04-18T22:09:03.175" v="827"/>
          <ac:picMkLst>
            <pc:docMk/>
            <pc:sldMk cId="1166265409" sldId="260"/>
            <ac:picMk id="10" creationId="{50580BFC-72F6-42E6-8E9D-4E0FD52BBA10}"/>
          </ac:picMkLst>
        </pc:picChg>
        <pc:cxnChg chg="add del">
          <ac:chgData name="Carmarie Figueroa" userId="S::cfigueroa@bridgepreptampa.com::7a692a69-d8c9-4000-856c-46eac2047c60" providerId="AD" clId="Web-{9FDCBCCB-3E23-71F7-4160-EC6C6BAD3419}" dt="2020-04-18T22:09:03.175" v="827"/>
          <ac:cxnSpMkLst>
            <pc:docMk/>
            <pc:sldMk cId="1166265409" sldId="260"/>
            <ac:cxnSpMk id="17" creationId="{5814CCBE-423E-41B2-A9F3-82679F490EF4}"/>
          </ac:cxnSpMkLst>
        </pc:cxnChg>
      </pc:sldChg>
      <pc:sldChg chg="addSp delSp modSp new mod setBg">
        <pc:chgData name="Carmarie Figueroa" userId="S::cfigueroa@bridgepreptampa.com::7a692a69-d8c9-4000-856c-46eac2047c60" providerId="AD" clId="Web-{9FDCBCCB-3E23-71F7-4160-EC6C6BAD3419}" dt="2020-04-18T22:06:59.610" v="819" actId="20577"/>
        <pc:sldMkLst>
          <pc:docMk/>
          <pc:sldMk cId="4173381796" sldId="261"/>
        </pc:sldMkLst>
        <pc:spChg chg="mod">
          <ac:chgData name="Carmarie Figueroa" userId="S::cfigueroa@bridgepreptampa.com::7a692a69-d8c9-4000-856c-46eac2047c60" providerId="AD" clId="Web-{9FDCBCCB-3E23-71F7-4160-EC6C6BAD3419}" dt="2020-04-18T22:06:17.485" v="760"/>
          <ac:spMkLst>
            <pc:docMk/>
            <pc:sldMk cId="4173381796" sldId="261"/>
            <ac:spMk id="2" creationId="{106918D3-4D23-44E9-AEDB-086B92A93738}"/>
          </ac:spMkLst>
        </pc:spChg>
        <pc:spChg chg="del">
          <ac:chgData name="Carmarie Figueroa" userId="S::cfigueroa@bridgepreptampa.com::7a692a69-d8c9-4000-856c-46eac2047c60" providerId="AD" clId="Web-{9FDCBCCB-3E23-71F7-4160-EC6C6BAD3419}" dt="2020-04-18T22:06:07.078" v="759"/>
          <ac:spMkLst>
            <pc:docMk/>
            <pc:sldMk cId="4173381796" sldId="261"/>
            <ac:spMk id="3" creationId="{B502EF7C-B393-4A06-A158-A5E3D3A08059}"/>
          </ac:spMkLst>
        </pc:spChg>
        <pc:spChg chg="add mod">
          <ac:chgData name="Carmarie Figueroa" userId="S::cfigueroa@bridgepreptampa.com::7a692a69-d8c9-4000-856c-46eac2047c60" providerId="AD" clId="Web-{9FDCBCCB-3E23-71F7-4160-EC6C6BAD3419}" dt="2020-04-18T22:06:59.610" v="819" actId="20577"/>
          <ac:spMkLst>
            <pc:docMk/>
            <pc:sldMk cId="4173381796" sldId="261"/>
            <ac:spMk id="8" creationId="{8E8EA2F7-7C6E-425F-B650-4A410E331223}"/>
          </ac:spMkLst>
        </pc:spChg>
        <pc:picChg chg="add mod ord">
          <ac:chgData name="Carmarie Figueroa" userId="S::cfigueroa@bridgepreptampa.com::7a692a69-d8c9-4000-856c-46eac2047c60" providerId="AD" clId="Web-{9FDCBCCB-3E23-71F7-4160-EC6C6BAD3419}" dt="2020-04-18T22:06:17.485" v="760"/>
          <ac:picMkLst>
            <pc:docMk/>
            <pc:sldMk cId="4173381796" sldId="261"/>
            <ac:picMk id="4" creationId="{F4EE757E-E0E8-4460-8FDC-58DE281D2B2B}"/>
          </ac:picMkLst>
        </pc:picChg>
      </pc:sldChg>
      <pc:sldMasterChg chg="del delSldLayout">
        <pc:chgData name="Carmarie Figueroa" userId="S::cfigueroa@bridgepreptampa.com::7a692a69-d8c9-4000-856c-46eac2047c60" providerId="AD" clId="Web-{9FDCBCCB-3E23-71F7-4160-EC6C6BAD3419}" dt="2020-04-18T21:07:47.174" v="489"/>
        <pc:sldMasterMkLst>
          <pc:docMk/>
          <pc:sldMasterMk cId="2460954070" sldId="2147483660"/>
        </pc:sldMasterMkLst>
        <pc:sldLayoutChg chg="del">
          <pc:chgData name="Carmarie Figueroa" userId="S::cfigueroa@bridgepreptampa.com::7a692a69-d8c9-4000-856c-46eac2047c60" providerId="AD" clId="Web-{9FDCBCCB-3E23-71F7-4160-EC6C6BAD3419}" dt="2020-04-18T21:07:47.174" v="489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Carmarie Figueroa" userId="S::cfigueroa@bridgepreptampa.com::7a692a69-d8c9-4000-856c-46eac2047c60" providerId="AD" clId="Web-{9FDCBCCB-3E23-71F7-4160-EC6C6BAD3419}" dt="2020-04-18T21:07:47.174" v="489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Carmarie Figueroa" userId="S::cfigueroa@bridgepreptampa.com::7a692a69-d8c9-4000-856c-46eac2047c60" providerId="AD" clId="Web-{9FDCBCCB-3E23-71F7-4160-EC6C6BAD3419}" dt="2020-04-18T21:07:47.174" v="489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Carmarie Figueroa" userId="S::cfigueroa@bridgepreptampa.com::7a692a69-d8c9-4000-856c-46eac2047c60" providerId="AD" clId="Web-{9FDCBCCB-3E23-71F7-4160-EC6C6BAD3419}" dt="2020-04-18T21:07:47.174" v="489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Carmarie Figueroa" userId="S::cfigueroa@bridgepreptampa.com::7a692a69-d8c9-4000-856c-46eac2047c60" providerId="AD" clId="Web-{9FDCBCCB-3E23-71F7-4160-EC6C6BAD3419}" dt="2020-04-18T21:07:47.174" v="489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Carmarie Figueroa" userId="S::cfigueroa@bridgepreptampa.com::7a692a69-d8c9-4000-856c-46eac2047c60" providerId="AD" clId="Web-{9FDCBCCB-3E23-71F7-4160-EC6C6BAD3419}" dt="2020-04-18T21:07:47.174" v="489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Carmarie Figueroa" userId="S::cfigueroa@bridgepreptampa.com::7a692a69-d8c9-4000-856c-46eac2047c60" providerId="AD" clId="Web-{9FDCBCCB-3E23-71F7-4160-EC6C6BAD3419}" dt="2020-04-18T21:07:47.174" v="489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Carmarie Figueroa" userId="S::cfigueroa@bridgepreptampa.com::7a692a69-d8c9-4000-856c-46eac2047c60" providerId="AD" clId="Web-{9FDCBCCB-3E23-71F7-4160-EC6C6BAD3419}" dt="2020-04-18T21:07:47.174" v="489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Carmarie Figueroa" userId="S::cfigueroa@bridgepreptampa.com::7a692a69-d8c9-4000-856c-46eac2047c60" providerId="AD" clId="Web-{9FDCBCCB-3E23-71F7-4160-EC6C6BAD3419}" dt="2020-04-18T21:07:47.174" v="489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Carmarie Figueroa" userId="S::cfigueroa@bridgepreptampa.com::7a692a69-d8c9-4000-856c-46eac2047c60" providerId="AD" clId="Web-{9FDCBCCB-3E23-71F7-4160-EC6C6BAD3419}" dt="2020-04-18T21:07:47.174" v="489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Carmarie Figueroa" userId="S::cfigueroa@bridgepreptampa.com::7a692a69-d8c9-4000-856c-46eac2047c60" providerId="AD" clId="Web-{9FDCBCCB-3E23-71F7-4160-EC6C6BAD3419}" dt="2020-04-18T21:07:47.174" v="489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del addSldLayout delSldLayout modSldLayout">
        <pc:chgData name="Carmarie Figueroa" userId="S::cfigueroa@bridgepreptampa.com::7a692a69-d8c9-4000-856c-46eac2047c60" providerId="AD" clId="Web-{9FDCBCCB-3E23-71F7-4160-EC6C6BAD3419}" dt="2020-04-18T21:07:53.909" v="490"/>
        <pc:sldMasterMkLst>
          <pc:docMk/>
          <pc:sldMasterMk cId="2689882254" sldId="2147483672"/>
        </pc:sldMasterMkLst>
        <pc:sldLayoutChg chg="add del mod replId">
          <pc:chgData name="Carmarie Figueroa" userId="S::cfigueroa@bridgepreptampa.com::7a692a69-d8c9-4000-856c-46eac2047c60" providerId="AD" clId="Web-{9FDCBCCB-3E23-71F7-4160-EC6C6BAD3419}" dt="2020-04-18T21:07:53.909" v="490"/>
          <pc:sldLayoutMkLst>
            <pc:docMk/>
            <pc:sldMasterMk cId="2689882254" sldId="2147483672"/>
            <pc:sldLayoutMk cId="3509638521" sldId="2147483673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7:53.909" v="490"/>
          <pc:sldLayoutMkLst>
            <pc:docMk/>
            <pc:sldMasterMk cId="2689882254" sldId="2147483672"/>
            <pc:sldLayoutMk cId="682863182" sldId="2147483674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7:53.909" v="490"/>
          <pc:sldLayoutMkLst>
            <pc:docMk/>
            <pc:sldMasterMk cId="2689882254" sldId="2147483672"/>
            <pc:sldLayoutMk cId="3128487387" sldId="2147483675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7:53.909" v="490"/>
          <pc:sldLayoutMkLst>
            <pc:docMk/>
            <pc:sldMasterMk cId="2689882254" sldId="2147483672"/>
            <pc:sldLayoutMk cId="3309135413" sldId="2147483676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7:53.909" v="490"/>
          <pc:sldLayoutMkLst>
            <pc:docMk/>
            <pc:sldMasterMk cId="2689882254" sldId="2147483672"/>
            <pc:sldLayoutMk cId="1341467394" sldId="2147483677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7:53.909" v="490"/>
          <pc:sldLayoutMkLst>
            <pc:docMk/>
            <pc:sldMasterMk cId="2689882254" sldId="2147483672"/>
            <pc:sldLayoutMk cId="2938392636" sldId="2147483678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7:53.909" v="490"/>
          <pc:sldLayoutMkLst>
            <pc:docMk/>
            <pc:sldMasterMk cId="2689882254" sldId="2147483672"/>
            <pc:sldLayoutMk cId="4235897171" sldId="2147483679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7:53.909" v="490"/>
          <pc:sldLayoutMkLst>
            <pc:docMk/>
            <pc:sldMasterMk cId="2689882254" sldId="2147483672"/>
            <pc:sldLayoutMk cId="2881700363" sldId="2147483680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7:53.909" v="490"/>
          <pc:sldLayoutMkLst>
            <pc:docMk/>
            <pc:sldMasterMk cId="2689882254" sldId="2147483672"/>
            <pc:sldLayoutMk cId="4227866893" sldId="2147483681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7:53.909" v="490"/>
          <pc:sldLayoutMkLst>
            <pc:docMk/>
            <pc:sldMasterMk cId="2689882254" sldId="2147483672"/>
            <pc:sldLayoutMk cId="722372215" sldId="2147483682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7:53.909" v="490"/>
          <pc:sldLayoutMkLst>
            <pc:docMk/>
            <pc:sldMasterMk cId="2689882254" sldId="2147483672"/>
            <pc:sldLayoutMk cId="2273105523" sldId="2147483683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7:53.909" v="490"/>
          <pc:sldLayoutMkLst>
            <pc:docMk/>
            <pc:sldMasterMk cId="2689882254" sldId="2147483672"/>
            <pc:sldLayoutMk cId="758209857" sldId="2147483684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7:53.909" v="490"/>
          <pc:sldLayoutMkLst>
            <pc:docMk/>
            <pc:sldMasterMk cId="2689882254" sldId="2147483672"/>
            <pc:sldLayoutMk cId="4276826059" sldId="2147483685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7:53.909" v="490"/>
          <pc:sldLayoutMkLst>
            <pc:docMk/>
            <pc:sldMasterMk cId="2689882254" sldId="2147483672"/>
            <pc:sldLayoutMk cId="3556863942" sldId="2147483686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7:53.909" v="490"/>
          <pc:sldLayoutMkLst>
            <pc:docMk/>
            <pc:sldMasterMk cId="2689882254" sldId="2147483672"/>
            <pc:sldLayoutMk cId="939279109" sldId="2147483687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7:53.909" v="490"/>
          <pc:sldLayoutMkLst>
            <pc:docMk/>
            <pc:sldMasterMk cId="2689882254" sldId="2147483672"/>
            <pc:sldLayoutMk cId="207101409" sldId="2147483688"/>
          </pc:sldLayoutMkLst>
        </pc:sldLayoutChg>
      </pc:sldMasterChg>
      <pc:sldMasterChg chg="add del addSldLayout delSldLayout modSldLayout">
        <pc:chgData name="Carmarie Figueroa" userId="S::cfigueroa@bridgepreptampa.com::7a692a69-d8c9-4000-856c-46eac2047c60" providerId="AD" clId="Web-{9FDCBCCB-3E23-71F7-4160-EC6C6BAD3419}" dt="2020-04-18T21:08:19.269" v="491"/>
        <pc:sldMasterMkLst>
          <pc:docMk/>
          <pc:sldMasterMk cId="494478541" sldId="2147483689"/>
        </pc:sldMasterMkLst>
        <pc:sldLayoutChg chg="add del mod replId">
          <pc:chgData name="Carmarie Figueroa" userId="S::cfigueroa@bridgepreptampa.com::7a692a69-d8c9-4000-856c-46eac2047c60" providerId="AD" clId="Web-{9FDCBCCB-3E23-71F7-4160-EC6C6BAD3419}" dt="2020-04-18T21:08:19.269" v="491"/>
          <pc:sldLayoutMkLst>
            <pc:docMk/>
            <pc:sldMasterMk cId="494478541" sldId="2147483689"/>
            <pc:sldLayoutMk cId="998793563" sldId="2147483690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19.269" v="491"/>
          <pc:sldLayoutMkLst>
            <pc:docMk/>
            <pc:sldMasterMk cId="494478541" sldId="2147483689"/>
            <pc:sldLayoutMk cId="2810631673" sldId="2147483691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19.269" v="491"/>
          <pc:sldLayoutMkLst>
            <pc:docMk/>
            <pc:sldMasterMk cId="494478541" sldId="2147483689"/>
            <pc:sldLayoutMk cId="2545451025" sldId="2147483692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19.269" v="491"/>
          <pc:sldLayoutMkLst>
            <pc:docMk/>
            <pc:sldMasterMk cId="494478541" sldId="2147483689"/>
            <pc:sldLayoutMk cId="804229117" sldId="2147483693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19.269" v="491"/>
          <pc:sldLayoutMkLst>
            <pc:docMk/>
            <pc:sldMasterMk cId="494478541" sldId="2147483689"/>
            <pc:sldLayoutMk cId="2273979048" sldId="2147483694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19.269" v="491"/>
          <pc:sldLayoutMkLst>
            <pc:docMk/>
            <pc:sldMasterMk cId="494478541" sldId="2147483689"/>
            <pc:sldLayoutMk cId="205909869" sldId="2147483695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19.269" v="491"/>
          <pc:sldLayoutMkLst>
            <pc:docMk/>
            <pc:sldMasterMk cId="494478541" sldId="2147483689"/>
            <pc:sldLayoutMk cId="419088423" sldId="2147483696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19.269" v="491"/>
          <pc:sldLayoutMkLst>
            <pc:docMk/>
            <pc:sldMasterMk cId="494478541" sldId="2147483689"/>
            <pc:sldLayoutMk cId="1906348363" sldId="2147483697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19.269" v="491"/>
          <pc:sldLayoutMkLst>
            <pc:docMk/>
            <pc:sldMasterMk cId="494478541" sldId="2147483689"/>
            <pc:sldLayoutMk cId="4146407414" sldId="2147483698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19.269" v="491"/>
          <pc:sldLayoutMkLst>
            <pc:docMk/>
            <pc:sldMasterMk cId="494478541" sldId="2147483689"/>
            <pc:sldLayoutMk cId="3804196363" sldId="2147483699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19.269" v="491"/>
          <pc:sldLayoutMkLst>
            <pc:docMk/>
            <pc:sldMasterMk cId="494478541" sldId="2147483689"/>
            <pc:sldLayoutMk cId="4135311885" sldId="2147483700"/>
          </pc:sldLayoutMkLst>
        </pc:sldLayoutChg>
      </pc:sldMasterChg>
      <pc:sldMasterChg chg="add del addSldLayout delSldLayout modSldLayout">
        <pc:chgData name="Carmarie Figueroa" userId="S::cfigueroa@bridgepreptampa.com::7a692a69-d8c9-4000-856c-46eac2047c60" providerId="AD" clId="Web-{9FDCBCCB-3E23-71F7-4160-EC6C6BAD3419}" dt="2020-04-18T21:08:24.972" v="492"/>
        <pc:sldMasterMkLst>
          <pc:docMk/>
          <pc:sldMasterMk cId="1632580708" sldId="2147483701"/>
        </pc:sldMasterMkLst>
        <pc:sldLayoutChg chg="add del mod replId">
          <pc:chgData name="Carmarie Figueroa" userId="S::cfigueroa@bridgepreptampa.com::7a692a69-d8c9-4000-856c-46eac2047c60" providerId="AD" clId="Web-{9FDCBCCB-3E23-71F7-4160-EC6C6BAD3419}" dt="2020-04-18T21:08:24.972" v="492"/>
          <pc:sldLayoutMkLst>
            <pc:docMk/>
            <pc:sldMasterMk cId="1632580708" sldId="2147483701"/>
            <pc:sldLayoutMk cId="4175682319" sldId="2147483702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4.972" v="492"/>
          <pc:sldLayoutMkLst>
            <pc:docMk/>
            <pc:sldMasterMk cId="1632580708" sldId="2147483701"/>
            <pc:sldLayoutMk cId="2319737452" sldId="2147483703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4.972" v="492"/>
          <pc:sldLayoutMkLst>
            <pc:docMk/>
            <pc:sldMasterMk cId="1632580708" sldId="2147483701"/>
            <pc:sldLayoutMk cId="2907161243" sldId="2147483704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4.972" v="492"/>
          <pc:sldLayoutMkLst>
            <pc:docMk/>
            <pc:sldMasterMk cId="1632580708" sldId="2147483701"/>
            <pc:sldLayoutMk cId="9581078" sldId="2147483705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4.972" v="492"/>
          <pc:sldLayoutMkLst>
            <pc:docMk/>
            <pc:sldMasterMk cId="1632580708" sldId="2147483701"/>
            <pc:sldLayoutMk cId="2875396684" sldId="2147483706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4.972" v="492"/>
          <pc:sldLayoutMkLst>
            <pc:docMk/>
            <pc:sldMasterMk cId="1632580708" sldId="2147483701"/>
            <pc:sldLayoutMk cId="3292762956" sldId="2147483707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4.972" v="492"/>
          <pc:sldLayoutMkLst>
            <pc:docMk/>
            <pc:sldMasterMk cId="1632580708" sldId="2147483701"/>
            <pc:sldLayoutMk cId="130496987" sldId="2147483708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4.972" v="492"/>
          <pc:sldLayoutMkLst>
            <pc:docMk/>
            <pc:sldMasterMk cId="1632580708" sldId="2147483701"/>
            <pc:sldLayoutMk cId="340630486" sldId="2147483709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4.972" v="492"/>
          <pc:sldLayoutMkLst>
            <pc:docMk/>
            <pc:sldMasterMk cId="1632580708" sldId="2147483701"/>
            <pc:sldLayoutMk cId="4186891875" sldId="2147483710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4.972" v="492"/>
          <pc:sldLayoutMkLst>
            <pc:docMk/>
            <pc:sldMasterMk cId="1632580708" sldId="2147483701"/>
            <pc:sldLayoutMk cId="3070929482" sldId="2147483711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4.972" v="492"/>
          <pc:sldLayoutMkLst>
            <pc:docMk/>
            <pc:sldMasterMk cId="1632580708" sldId="2147483701"/>
            <pc:sldLayoutMk cId="3803761798" sldId="2147483712"/>
          </pc:sldLayoutMkLst>
        </pc:sldLayoutChg>
      </pc:sldMasterChg>
      <pc:sldMasterChg chg="add del addSldLayout delSldLayout modSldLayout">
        <pc:chgData name="Carmarie Figueroa" userId="S::cfigueroa@bridgepreptampa.com::7a692a69-d8c9-4000-856c-46eac2047c60" providerId="AD" clId="Web-{9FDCBCCB-3E23-71F7-4160-EC6C6BAD3419}" dt="2020-04-18T21:08:29.722" v="493"/>
        <pc:sldMasterMkLst>
          <pc:docMk/>
          <pc:sldMasterMk cId="3558955825" sldId="2147483713"/>
        </pc:sldMasterMkLst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641762476" sldId="2147483714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706653597" sldId="2147483715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1822561907" sldId="2147483716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3940063995" sldId="2147483717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3084633788" sldId="2147483718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1326195056" sldId="2147483719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3764826136" sldId="2147483720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3742982650" sldId="2147483721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3432156662" sldId="2147483722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1338817205" sldId="2147483723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3710346212" sldId="2147483724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1279909869" sldId="2147483725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3779388243" sldId="2147483726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2359911102" sldId="2147483727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1063470509" sldId="2147483728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4009129537" sldId="2147483729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29.722" v="493"/>
          <pc:sldLayoutMkLst>
            <pc:docMk/>
            <pc:sldMasterMk cId="3558955825" sldId="2147483713"/>
            <pc:sldLayoutMk cId="1118800656" sldId="2147483730"/>
          </pc:sldLayoutMkLst>
        </pc:sldLayoutChg>
      </pc:sldMasterChg>
      <pc:sldMasterChg chg="add del addSldLayout delSldLayout modSldLayout">
        <pc:chgData name="Carmarie Figueroa" userId="S::cfigueroa@bridgepreptampa.com::7a692a69-d8c9-4000-856c-46eac2047c60" providerId="AD" clId="Web-{9FDCBCCB-3E23-71F7-4160-EC6C6BAD3419}" dt="2020-04-18T21:08:47.379" v="494"/>
        <pc:sldMasterMkLst>
          <pc:docMk/>
          <pc:sldMasterMk cId="828266135" sldId="2147483731"/>
        </pc:sldMasterMkLst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352666076" sldId="2147483732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2463204851" sldId="2147483733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831069535" sldId="2147483734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2137185691" sldId="2147483735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2372563809" sldId="2147483736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1932137847" sldId="2147483737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2927981552" sldId="2147483738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2161352667" sldId="2147483739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1702571557" sldId="2147483740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3873617693" sldId="2147483741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3145293070" sldId="2147483742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1480665978" sldId="2147483743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1421079242" sldId="2147483744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4040712011" sldId="2147483745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3837722389" sldId="2147483746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935754726" sldId="2147483747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8:47.379" v="494"/>
          <pc:sldLayoutMkLst>
            <pc:docMk/>
            <pc:sldMasterMk cId="828266135" sldId="2147483731"/>
            <pc:sldLayoutMk cId="1888678861" sldId="2147483748"/>
          </pc:sldLayoutMkLst>
        </pc:sldLayoutChg>
      </pc:sldMasterChg>
      <pc:sldMasterChg chg="add del addSldLayout delSldLayout modSldLayout">
        <pc:chgData name="Carmarie Figueroa" userId="S::cfigueroa@bridgepreptampa.com::7a692a69-d8c9-4000-856c-46eac2047c60" providerId="AD" clId="Web-{9FDCBCCB-3E23-71F7-4160-EC6C6BAD3419}" dt="2020-04-18T21:09:06.708" v="495"/>
        <pc:sldMasterMkLst>
          <pc:docMk/>
          <pc:sldMasterMk cId="966622017" sldId="2147483749"/>
        </pc:sldMasterMkLst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2268696261" sldId="2147483750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2986930693" sldId="2147483751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2274698714" sldId="2147483752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1424790379" sldId="2147483753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2148290831" sldId="2147483754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1729810682" sldId="2147483755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3241592460" sldId="2147483756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1254777871" sldId="2147483757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4257100238" sldId="2147483758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4239232382" sldId="2147483759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225870647" sldId="2147483760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479762769" sldId="2147483761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1666459811" sldId="2147483762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2495612847" sldId="2147483763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2795038166" sldId="2147483764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1302516584" sldId="2147483765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06.708" v="495"/>
          <pc:sldLayoutMkLst>
            <pc:docMk/>
            <pc:sldMasterMk cId="966622017" sldId="2147483749"/>
            <pc:sldLayoutMk cId="3757165490" sldId="2147483766"/>
          </pc:sldLayoutMkLst>
        </pc:sldLayoutChg>
      </pc:sldMasterChg>
      <pc:sldMasterChg chg="add del addSldLayout delSldLayout modSldLayout">
        <pc:chgData name="Carmarie Figueroa" userId="S::cfigueroa@bridgepreptampa.com::7a692a69-d8c9-4000-856c-46eac2047c60" providerId="AD" clId="Web-{9FDCBCCB-3E23-71F7-4160-EC6C6BAD3419}" dt="2020-04-18T21:09:17.458" v="496"/>
        <pc:sldMasterMkLst>
          <pc:docMk/>
          <pc:sldMasterMk cId="1474725403" sldId="2147483767"/>
        </pc:sldMasterMkLst>
        <pc:sldLayoutChg chg="add del mod replId">
          <pc:chgData name="Carmarie Figueroa" userId="S::cfigueroa@bridgepreptampa.com::7a692a69-d8c9-4000-856c-46eac2047c60" providerId="AD" clId="Web-{9FDCBCCB-3E23-71F7-4160-EC6C6BAD3419}" dt="2020-04-18T21:09:17.458" v="496"/>
          <pc:sldLayoutMkLst>
            <pc:docMk/>
            <pc:sldMasterMk cId="1474725403" sldId="2147483767"/>
            <pc:sldLayoutMk cId="1821081123" sldId="2147483768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17.458" v="496"/>
          <pc:sldLayoutMkLst>
            <pc:docMk/>
            <pc:sldMasterMk cId="1474725403" sldId="2147483767"/>
            <pc:sldLayoutMk cId="2044679365" sldId="2147483769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17.458" v="496"/>
          <pc:sldLayoutMkLst>
            <pc:docMk/>
            <pc:sldMasterMk cId="1474725403" sldId="2147483767"/>
            <pc:sldLayoutMk cId="2851253281" sldId="2147483770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17.458" v="496"/>
          <pc:sldLayoutMkLst>
            <pc:docMk/>
            <pc:sldMasterMk cId="1474725403" sldId="2147483767"/>
            <pc:sldLayoutMk cId="2788781620" sldId="2147483771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17.458" v="496"/>
          <pc:sldLayoutMkLst>
            <pc:docMk/>
            <pc:sldMasterMk cId="1474725403" sldId="2147483767"/>
            <pc:sldLayoutMk cId="3858050632" sldId="2147483772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17.458" v="496"/>
          <pc:sldLayoutMkLst>
            <pc:docMk/>
            <pc:sldMasterMk cId="1474725403" sldId="2147483767"/>
            <pc:sldLayoutMk cId="3594637192" sldId="2147483773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17.458" v="496"/>
          <pc:sldLayoutMkLst>
            <pc:docMk/>
            <pc:sldMasterMk cId="1474725403" sldId="2147483767"/>
            <pc:sldLayoutMk cId="458795429" sldId="2147483774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17.458" v="496"/>
          <pc:sldLayoutMkLst>
            <pc:docMk/>
            <pc:sldMasterMk cId="1474725403" sldId="2147483767"/>
            <pc:sldLayoutMk cId="671320130" sldId="2147483775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17.458" v="496"/>
          <pc:sldLayoutMkLst>
            <pc:docMk/>
            <pc:sldMasterMk cId="1474725403" sldId="2147483767"/>
            <pc:sldLayoutMk cId="477957247" sldId="2147483776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17.458" v="496"/>
          <pc:sldLayoutMkLst>
            <pc:docMk/>
            <pc:sldMasterMk cId="1474725403" sldId="2147483767"/>
            <pc:sldLayoutMk cId="3003645751" sldId="2147483777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17.458" v="496"/>
          <pc:sldLayoutMkLst>
            <pc:docMk/>
            <pc:sldMasterMk cId="1474725403" sldId="2147483767"/>
            <pc:sldLayoutMk cId="900708833" sldId="2147483778"/>
          </pc:sldLayoutMkLst>
        </pc:sldLayoutChg>
      </pc:sldMasterChg>
      <pc:sldMasterChg chg="add del addSldLayout delSldLayout modSldLayout">
        <pc:chgData name="Carmarie Figueroa" userId="S::cfigueroa@bridgepreptampa.com::7a692a69-d8c9-4000-856c-46eac2047c60" providerId="AD" clId="Web-{9FDCBCCB-3E23-71F7-4160-EC6C6BAD3419}" dt="2020-04-18T21:09:28.677" v="497"/>
        <pc:sldMasterMkLst>
          <pc:docMk/>
          <pc:sldMasterMk cId="1788661684" sldId="2147483779"/>
        </pc:sldMasterMkLst>
        <pc:sldLayoutChg chg="add del mod replId">
          <pc:chgData name="Carmarie Figueroa" userId="S::cfigueroa@bridgepreptampa.com::7a692a69-d8c9-4000-856c-46eac2047c60" providerId="AD" clId="Web-{9FDCBCCB-3E23-71F7-4160-EC6C6BAD3419}" dt="2020-04-18T21:09:28.677" v="497"/>
          <pc:sldLayoutMkLst>
            <pc:docMk/>
            <pc:sldMasterMk cId="1788661684" sldId="2147483779"/>
            <pc:sldLayoutMk cId="676774754" sldId="2147483780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28.677" v="497"/>
          <pc:sldLayoutMkLst>
            <pc:docMk/>
            <pc:sldMasterMk cId="1788661684" sldId="2147483779"/>
            <pc:sldLayoutMk cId="576010841" sldId="2147483781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28.677" v="497"/>
          <pc:sldLayoutMkLst>
            <pc:docMk/>
            <pc:sldMasterMk cId="1788661684" sldId="2147483779"/>
            <pc:sldLayoutMk cId="444181568" sldId="2147483782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28.677" v="497"/>
          <pc:sldLayoutMkLst>
            <pc:docMk/>
            <pc:sldMasterMk cId="1788661684" sldId="2147483779"/>
            <pc:sldLayoutMk cId="1766851362" sldId="2147483783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28.677" v="497"/>
          <pc:sldLayoutMkLst>
            <pc:docMk/>
            <pc:sldMasterMk cId="1788661684" sldId="2147483779"/>
            <pc:sldLayoutMk cId="4039599587" sldId="2147483784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28.677" v="497"/>
          <pc:sldLayoutMkLst>
            <pc:docMk/>
            <pc:sldMasterMk cId="1788661684" sldId="2147483779"/>
            <pc:sldLayoutMk cId="3578163446" sldId="2147483785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28.677" v="497"/>
          <pc:sldLayoutMkLst>
            <pc:docMk/>
            <pc:sldMasterMk cId="1788661684" sldId="2147483779"/>
            <pc:sldLayoutMk cId="3498213444" sldId="2147483786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28.677" v="497"/>
          <pc:sldLayoutMkLst>
            <pc:docMk/>
            <pc:sldMasterMk cId="1788661684" sldId="2147483779"/>
            <pc:sldLayoutMk cId="2866050701" sldId="2147483787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28.677" v="497"/>
          <pc:sldLayoutMkLst>
            <pc:docMk/>
            <pc:sldMasterMk cId="1788661684" sldId="2147483779"/>
            <pc:sldLayoutMk cId="2335871077" sldId="2147483788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28.677" v="497"/>
          <pc:sldLayoutMkLst>
            <pc:docMk/>
            <pc:sldMasterMk cId="1788661684" sldId="2147483779"/>
            <pc:sldLayoutMk cId="55858187" sldId="2147483789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28.677" v="497"/>
          <pc:sldLayoutMkLst>
            <pc:docMk/>
            <pc:sldMasterMk cId="1788661684" sldId="2147483779"/>
            <pc:sldLayoutMk cId="2422137421" sldId="2147483790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28.677" v="497"/>
          <pc:sldLayoutMkLst>
            <pc:docMk/>
            <pc:sldMasterMk cId="1788661684" sldId="2147483779"/>
            <pc:sldLayoutMk cId="2733941365" sldId="2147483791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28.677" v="497"/>
          <pc:sldLayoutMkLst>
            <pc:docMk/>
            <pc:sldMasterMk cId="1788661684" sldId="2147483779"/>
            <pc:sldLayoutMk cId="3691708053" sldId="2147483792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28.677" v="497"/>
          <pc:sldLayoutMkLst>
            <pc:docMk/>
            <pc:sldMasterMk cId="1788661684" sldId="2147483779"/>
            <pc:sldLayoutMk cId="437358248" sldId="2147483793"/>
          </pc:sldLayoutMkLst>
        </pc:sldLayoutChg>
      </pc:sldMasterChg>
      <pc:sldMasterChg chg="add del addSldLayout delSldLayout modSldLayout">
        <pc:chgData name="Carmarie Figueroa" userId="S::cfigueroa@bridgepreptampa.com::7a692a69-d8c9-4000-856c-46eac2047c60" providerId="AD" clId="Web-{9FDCBCCB-3E23-71F7-4160-EC6C6BAD3419}" dt="2020-04-18T21:09:33.334" v="498"/>
        <pc:sldMasterMkLst>
          <pc:docMk/>
          <pc:sldMasterMk cId="652627970" sldId="2147483794"/>
        </pc:sldMasterMkLst>
        <pc:sldLayoutChg chg="add del mod replId">
          <pc:chgData name="Carmarie Figueroa" userId="S::cfigueroa@bridgepreptampa.com::7a692a69-d8c9-4000-856c-46eac2047c60" providerId="AD" clId="Web-{9FDCBCCB-3E23-71F7-4160-EC6C6BAD3419}" dt="2020-04-18T21:09:33.334" v="498"/>
          <pc:sldLayoutMkLst>
            <pc:docMk/>
            <pc:sldMasterMk cId="652627970" sldId="2147483794"/>
            <pc:sldLayoutMk cId="1611903789" sldId="2147483795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33.334" v="498"/>
          <pc:sldLayoutMkLst>
            <pc:docMk/>
            <pc:sldMasterMk cId="652627970" sldId="2147483794"/>
            <pc:sldLayoutMk cId="2386049286" sldId="2147483796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33.334" v="498"/>
          <pc:sldLayoutMkLst>
            <pc:docMk/>
            <pc:sldMasterMk cId="652627970" sldId="2147483794"/>
            <pc:sldLayoutMk cId="276265021" sldId="2147483797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33.334" v="498"/>
          <pc:sldLayoutMkLst>
            <pc:docMk/>
            <pc:sldMasterMk cId="652627970" sldId="2147483794"/>
            <pc:sldLayoutMk cId="928067531" sldId="2147483798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33.334" v="498"/>
          <pc:sldLayoutMkLst>
            <pc:docMk/>
            <pc:sldMasterMk cId="652627970" sldId="2147483794"/>
            <pc:sldLayoutMk cId="4230573274" sldId="2147483799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33.334" v="498"/>
          <pc:sldLayoutMkLst>
            <pc:docMk/>
            <pc:sldMasterMk cId="652627970" sldId="2147483794"/>
            <pc:sldLayoutMk cId="3483634126" sldId="2147483800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33.334" v="498"/>
          <pc:sldLayoutMkLst>
            <pc:docMk/>
            <pc:sldMasterMk cId="652627970" sldId="2147483794"/>
            <pc:sldLayoutMk cId="1814060552" sldId="2147483801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33.334" v="498"/>
          <pc:sldLayoutMkLst>
            <pc:docMk/>
            <pc:sldMasterMk cId="652627970" sldId="2147483794"/>
            <pc:sldLayoutMk cId="920411840" sldId="2147483802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33.334" v="498"/>
          <pc:sldLayoutMkLst>
            <pc:docMk/>
            <pc:sldMasterMk cId="652627970" sldId="2147483794"/>
            <pc:sldLayoutMk cId="921590088" sldId="2147483803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33.334" v="498"/>
          <pc:sldLayoutMkLst>
            <pc:docMk/>
            <pc:sldMasterMk cId="652627970" sldId="2147483794"/>
            <pc:sldLayoutMk cId="2033339299" sldId="2147483804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33.334" v="498"/>
          <pc:sldLayoutMkLst>
            <pc:docMk/>
            <pc:sldMasterMk cId="652627970" sldId="2147483794"/>
            <pc:sldLayoutMk cId="3472578864" sldId="2147483805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33.334" v="498"/>
          <pc:sldLayoutMkLst>
            <pc:docMk/>
            <pc:sldMasterMk cId="652627970" sldId="2147483794"/>
            <pc:sldLayoutMk cId="2089711103" sldId="2147483806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33.334" v="498"/>
          <pc:sldLayoutMkLst>
            <pc:docMk/>
            <pc:sldMasterMk cId="652627970" sldId="2147483794"/>
            <pc:sldLayoutMk cId="3070694140" sldId="2147483807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33.334" v="498"/>
          <pc:sldLayoutMkLst>
            <pc:docMk/>
            <pc:sldMasterMk cId="652627970" sldId="2147483794"/>
            <pc:sldLayoutMk cId="854193757" sldId="2147483808"/>
          </pc:sldLayoutMkLst>
        </pc:sldLayoutChg>
      </pc:sldMasterChg>
      <pc:sldMasterChg chg="add del addSldLayout delSldLayout modSldLayout">
        <pc:chgData name="Carmarie Figueroa" userId="S::cfigueroa@bridgepreptampa.com::7a692a69-d8c9-4000-856c-46eac2047c60" providerId="AD" clId="Web-{9FDCBCCB-3E23-71F7-4160-EC6C6BAD3419}" dt="2020-04-18T21:09:41.990" v="499"/>
        <pc:sldMasterMkLst>
          <pc:docMk/>
          <pc:sldMasterMk cId="3391156856" sldId="2147483809"/>
        </pc:sldMasterMkLst>
        <pc:sldLayoutChg chg="add del mod replId">
          <pc:chgData name="Carmarie Figueroa" userId="S::cfigueroa@bridgepreptampa.com::7a692a69-d8c9-4000-856c-46eac2047c60" providerId="AD" clId="Web-{9FDCBCCB-3E23-71F7-4160-EC6C6BAD3419}" dt="2020-04-18T21:09:41.990" v="499"/>
          <pc:sldLayoutMkLst>
            <pc:docMk/>
            <pc:sldMasterMk cId="3391156856" sldId="2147483809"/>
            <pc:sldLayoutMk cId="369523707" sldId="2147483810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41.990" v="499"/>
          <pc:sldLayoutMkLst>
            <pc:docMk/>
            <pc:sldMasterMk cId="3391156856" sldId="2147483809"/>
            <pc:sldLayoutMk cId="1039722744" sldId="2147483811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41.990" v="499"/>
          <pc:sldLayoutMkLst>
            <pc:docMk/>
            <pc:sldMasterMk cId="3391156856" sldId="2147483809"/>
            <pc:sldLayoutMk cId="3365967619" sldId="2147483812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41.990" v="499"/>
          <pc:sldLayoutMkLst>
            <pc:docMk/>
            <pc:sldMasterMk cId="3391156856" sldId="2147483809"/>
            <pc:sldLayoutMk cId="3706116834" sldId="2147483813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41.990" v="499"/>
          <pc:sldLayoutMkLst>
            <pc:docMk/>
            <pc:sldMasterMk cId="3391156856" sldId="2147483809"/>
            <pc:sldLayoutMk cId="1771003955" sldId="2147483814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41.990" v="499"/>
          <pc:sldLayoutMkLst>
            <pc:docMk/>
            <pc:sldMasterMk cId="3391156856" sldId="2147483809"/>
            <pc:sldLayoutMk cId="3914666132" sldId="2147483815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41.990" v="499"/>
          <pc:sldLayoutMkLst>
            <pc:docMk/>
            <pc:sldMasterMk cId="3391156856" sldId="2147483809"/>
            <pc:sldLayoutMk cId="3479934861" sldId="2147483816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41.990" v="499"/>
          <pc:sldLayoutMkLst>
            <pc:docMk/>
            <pc:sldMasterMk cId="3391156856" sldId="2147483809"/>
            <pc:sldLayoutMk cId="1263511261" sldId="2147483817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41.990" v="499"/>
          <pc:sldLayoutMkLst>
            <pc:docMk/>
            <pc:sldMasterMk cId="3391156856" sldId="2147483809"/>
            <pc:sldLayoutMk cId="1854215100" sldId="2147483818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41.990" v="499"/>
          <pc:sldLayoutMkLst>
            <pc:docMk/>
            <pc:sldMasterMk cId="3391156856" sldId="2147483809"/>
            <pc:sldLayoutMk cId="623531602" sldId="2147483819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41.990" v="499"/>
          <pc:sldLayoutMkLst>
            <pc:docMk/>
            <pc:sldMasterMk cId="3391156856" sldId="2147483809"/>
            <pc:sldLayoutMk cId="624040437" sldId="2147483820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41.990" v="499"/>
          <pc:sldLayoutMkLst>
            <pc:docMk/>
            <pc:sldMasterMk cId="3391156856" sldId="2147483809"/>
            <pc:sldLayoutMk cId="1296183803" sldId="2147483821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41.990" v="499"/>
          <pc:sldLayoutMkLst>
            <pc:docMk/>
            <pc:sldMasterMk cId="3391156856" sldId="2147483809"/>
            <pc:sldLayoutMk cId="3385885636" sldId="2147483822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09:41.990" v="499"/>
          <pc:sldLayoutMkLst>
            <pc:docMk/>
            <pc:sldMasterMk cId="3391156856" sldId="2147483809"/>
            <pc:sldLayoutMk cId="1580320893" sldId="2147483823"/>
          </pc:sldLayoutMkLst>
        </pc:sldLayoutChg>
      </pc:sldMasterChg>
      <pc:sldMasterChg chg="add del addSldLayout delSldLayout modSldLayout">
        <pc:chgData name="Carmarie Figueroa" userId="S::cfigueroa@bridgepreptampa.com::7a692a69-d8c9-4000-856c-46eac2047c60" providerId="AD" clId="Web-{9FDCBCCB-3E23-71F7-4160-EC6C6BAD3419}" dt="2020-04-18T21:11:18.868" v="508"/>
        <pc:sldMasterMkLst>
          <pc:docMk/>
          <pc:sldMasterMk cId="1223191393" sldId="2147483824"/>
        </pc:sldMasterMkLst>
        <pc:sldLayoutChg chg="add del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1223191393" sldId="2147483824"/>
            <pc:sldLayoutMk cId="1631705044" sldId="2147483825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1223191393" sldId="2147483824"/>
            <pc:sldLayoutMk cId="85715116" sldId="2147483826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1223191393" sldId="2147483824"/>
            <pc:sldLayoutMk cId="3946409881" sldId="2147483827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1223191393" sldId="2147483824"/>
            <pc:sldLayoutMk cId="1655698358" sldId="2147483828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1223191393" sldId="2147483824"/>
            <pc:sldLayoutMk cId="57726318" sldId="2147483829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1223191393" sldId="2147483824"/>
            <pc:sldLayoutMk cId="3223979129" sldId="2147483830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1223191393" sldId="2147483824"/>
            <pc:sldLayoutMk cId="3256509503" sldId="2147483831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1223191393" sldId="2147483824"/>
            <pc:sldLayoutMk cId="3929242886" sldId="2147483832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1223191393" sldId="2147483824"/>
            <pc:sldLayoutMk cId="1762452754" sldId="2147483833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1223191393" sldId="2147483824"/>
            <pc:sldLayoutMk cId="2923901811" sldId="2147483834"/>
          </pc:sldLayoutMkLst>
        </pc:sldLayoutChg>
        <pc:sldLayoutChg chg="add del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1223191393" sldId="2147483824"/>
            <pc:sldLayoutMk cId="1910758583" sldId="2147483835"/>
          </pc:sldLayoutMkLst>
        </pc:sldLayoutChg>
      </pc:sldMasterChg>
      <pc:sldMasterChg chg="add addSldLayout modSldLayout">
        <pc:chgData name="Carmarie Figueroa" userId="S::cfigueroa@bridgepreptampa.com::7a692a69-d8c9-4000-856c-46eac2047c60" providerId="AD" clId="Web-{9FDCBCCB-3E23-71F7-4160-EC6C6BAD3419}" dt="2020-04-18T21:11:18.868" v="508"/>
        <pc:sldMasterMkLst>
          <pc:docMk/>
          <pc:sldMasterMk cId="3724975230" sldId="2147483836"/>
        </pc:sldMasterMkLst>
        <pc:sldLayoutChg chg="add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3724975230" sldId="2147483836"/>
            <pc:sldLayoutMk cId="3862943748" sldId="2147483837"/>
          </pc:sldLayoutMkLst>
        </pc:sldLayoutChg>
        <pc:sldLayoutChg chg="add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3724975230" sldId="2147483836"/>
            <pc:sldLayoutMk cId="2155516097" sldId="2147483838"/>
          </pc:sldLayoutMkLst>
        </pc:sldLayoutChg>
        <pc:sldLayoutChg chg="add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3724975230" sldId="2147483836"/>
            <pc:sldLayoutMk cId="1451463602" sldId="2147483839"/>
          </pc:sldLayoutMkLst>
        </pc:sldLayoutChg>
        <pc:sldLayoutChg chg="add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3724975230" sldId="2147483836"/>
            <pc:sldLayoutMk cId="3269045082" sldId="2147483840"/>
          </pc:sldLayoutMkLst>
        </pc:sldLayoutChg>
        <pc:sldLayoutChg chg="add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3724975230" sldId="2147483836"/>
            <pc:sldLayoutMk cId="1859155646" sldId="2147483841"/>
          </pc:sldLayoutMkLst>
        </pc:sldLayoutChg>
        <pc:sldLayoutChg chg="add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3724975230" sldId="2147483836"/>
            <pc:sldLayoutMk cId="1365600045" sldId="2147483842"/>
          </pc:sldLayoutMkLst>
        </pc:sldLayoutChg>
        <pc:sldLayoutChg chg="add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3724975230" sldId="2147483836"/>
            <pc:sldLayoutMk cId="848702938" sldId="2147483843"/>
          </pc:sldLayoutMkLst>
        </pc:sldLayoutChg>
        <pc:sldLayoutChg chg="add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3724975230" sldId="2147483836"/>
            <pc:sldLayoutMk cId="1421227546" sldId="2147483844"/>
          </pc:sldLayoutMkLst>
        </pc:sldLayoutChg>
        <pc:sldLayoutChg chg="add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3724975230" sldId="2147483836"/>
            <pc:sldLayoutMk cId="3872516163" sldId="2147483845"/>
          </pc:sldLayoutMkLst>
        </pc:sldLayoutChg>
        <pc:sldLayoutChg chg="add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3724975230" sldId="2147483836"/>
            <pc:sldLayoutMk cId="3727055693" sldId="2147483846"/>
          </pc:sldLayoutMkLst>
        </pc:sldLayoutChg>
        <pc:sldLayoutChg chg="add mod replId">
          <pc:chgData name="Carmarie Figueroa" userId="S::cfigueroa@bridgepreptampa.com::7a692a69-d8c9-4000-856c-46eac2047c60" providerId="AD" clId="Web-{9FDCBCCB-3E23-71F7-4160-EC6C6BAD3419}" dt="2020-04-18T21:11:18.868" v="508"/>
          <pc:sldLayoutMkLst>
            <pc:docMk/>
            <pc:sldMasterMk cId="3724975230" sldId="2147483836"/>
            <pc:sldLayoutMk cId="2711228274" sldId="2147483847"/>
          </pc:sldLayoutMkLst>
        </pc:sldLayoutChg>
      </pc:sldMasterChg>
    </pc:docChg>
  </pc:docChgLst>
  <pc:docChgLst>
    <pc:chgData name="Carmarie Figueroa" userId="S::cfigueroa@bridgepreptampa.com::7a692a69-d8c9-4000-856c-46eac2047c60" providerId="AD" clId="Web-{09B8F9E8-CEDC-53F8-C9D9-95EBFDC6715B}"/>
    <pc:docChg chg="addSld modSld addMainMaster delMainMaster">
      <pc:chgData name="Carmarie Figueroa" userId="S::cfigueroa@bridgepreptampa.com::7a692a69-d8c9-4000-856c-46eac2047c60" providerId="AD" clId="Web-{09B8F9E8-CEDC-53F8-C9D9-95EBFDC6715B}" dt="2020-04-20T06:02:04.467" v="923" actId="14100"/>
      <pc:docMkLst>
        <pc:docMk/>
      </pc:docMkLst>
      <pc:sldChg chg="addSp delSp modSp mod setBg modClrScheme setClrOvrMap delDesignElem chgLayout">
        <pc:chgData name="Carmarie Figueroa" userId="S::cfigueroa@bridgepreptampa.com::7a692a69-d8c9-4000-856c-46eac2047c60" providerId="AD" clId="Web-{09B8F9E8-CEDC-53F8-C9D9-95EBFDC6715B}" dt="2020-04-20T04:58:24.316" v="376" actId="14100"/>
        <pc:sldMkLst>
          <pc:docMk/>
          <pc:sldMk cId="109857222" sldId="256"/>
        </pc:sldMkLst>
        <pc:spChg chg="mod ord">
          <ac:chgData name="Carmarie Figueroa" userId="S::cfigueroa@bridgepreptampa.com::7a692a69-d8c9-4000-856c-46eac2047c60" providerId="AD" clId="Web-{09B8F9E8-CEDC-53F8-C9D9-95EBFDC6715B}" dt="2020-04-20T04:58:24.316" v="376" actId="14100"/>
          <ac:spMkLst>
            <pc:docMk/>
            <pc:sldMk cId="109857222" sldId="256"/>
            <ac:spMk id="2" creationId="{00000000-0000-0000-0000-000000000000}"/>
          </ac:spMkLst>
        </pc:spChg>
        <pc:spChg chg="mod ord">
          <ac:chgData name="Carmarie Figueroa" userId="S::cfigueroa@bridgepreptampa.com::7a692a69-d8c9-4000-856c-46eac2047c60" providerId="AD" clId="Web-{09B8F9E8-CEDC-53F8-C9D9-95EBFDC6715B}" dt="2020-04-20T04:53:56.758" v="290"/>
          <ac:spMkLst>
            <pc:docMk/>
            <pc:sldMk cId="109857222" sldId="256"/>
            <ac:spMk id="3" creationId="{00000000-0000-0000-0000-000000000000}"/>
          </ac:spMkLst>
        </pc:spChg>
        <pc:spChg chg="del">
          <ac:chgData name="Carmarie Figueroa" userId="S::cfigueroa@bridgepreptampa.com::7a692a69-d8c9-4000-856c-46eac2047c60" providerId="AD" clId="Web-{09B8F9E8-CEDC-53F8-C9D9-95EBFDC6715B}" dt="2020-04-20T04:24:26.825" v="97"/>
          <ac:spMkLst>
            <pc:docMk/>
            <pc:sldMk cId="109857222" sldId="256"/>
            <ac:spMk id="5" creationId="{6A5AB136-1321-47B3-8AF9-A8140222B1ED}"/>
          </ac:spMkLst>
        </pc:spChg>
        <pc:spChg chg="del">
          <ac:chgData name="Carmarie Figueroa" userId="S::cfigueroa@bridgepreptampa.com::7a692a69-d8c9-4000-856c-46eac2047c60" providerId="AD" clId="Web-{09B8F9E8-CEDC-53F8-C9D9-95EBFDC6715B}" dt="2020-04-20T04:24:26.825" v="97"/>
          <ac:spMkLst>
            <pc:docMk/>
            <pc:sldMk cId="109857222" sldId="256"/>
            <ac:spMk id="6" creationId="{3A29AB2E-91A6-4F11-8765-A410A0139EB7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4:28:35.195" v="142"/>
          <ac:spMkLst>
            <pc:docMk/>
            <pc:sldMk cId="109857222" sldId="256"/>
            <ac:spMk id="11" creationId="{A540FAC9-3505-49ED-9B06-A0F8C1485394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4:28:35.195" v="142"/>
          <ac:spMkLst>
            <pc:docMk/>
            <pc:sldMk cId="109857222" sldId="256"/>
            <ac:spMk id="13" creationId="{9879B3CD-E329-42F5-B136-BA1F37EC0532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4:28:35.195" v="142"/>
          <ac:spMkLst>
            <pc:docMk/>
            <pc:sldMk cId="109857222" sldId="256"/>
            <ac:spMk id="17" creationId="{EA0B4097-B645-43E0-A2B5-B8D688E74592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4:28:28.741" v="139"/>
          <ac:spMkLst>
            <pc:docMk/>
            <pc:sldMk cId="109857222" sldId="256"/>
            <ac:spMk id="19" creationId="{B8D726A5-7900-41B4-8D49-49B4A2010E7C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4:28:35.179" v="141"/>
          <ac:spMkLst>
            <pc:docMk/>
            <pc:sldMk cId="109857222" sldId="256"/>
            <ac:spMk id="21" creationId="{2A85F7B3-F4E6-4FBF-B74E-43CAB468F500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4:27:59.271" v="137"/>
          <ac:spMkLst>
            <pc:docMk/>
            <pc:sldMk cId="109857222" sldId="256"/>
            <ac:spMk id="22" creationId="{C411DB08-1669-426B-BBEB-FAD285EF80FE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4:27:59.271" v="137"/>
          <ac:spMkLst>
            <pc:docMk/>
            <pc:sldMk cId="109857222" sldId="256"/>
            <ac:spMk id="24" creationId="{029E4219-121F-4CD1-AA58-24746CD2923C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4:43:40.186" v="183"/>
          <ac:spMkLst>
            <pc:docMk/>
            <pc:sldMk cId="109857222" sldId="256"/>
            <ac:spMk id="25" creationId="{C411DB08-1669-426B-BBEB-FAD285EF80FE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4:43:40.186" v="183"/>
          <ac:spMkLst>
            <pc:docMk/>
            <pc:sldMk cId="109857222" sldId="256"/>
            <ac:spMk id="27" creationId="{029E4219-121F-4CD1-AA58-24746CD2923C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4:53:56.758" v="290"/>
          <ac:spMkLst>
            <pc:docMk/>
            <pc:sldMk cId="109857222" sldId="256"/>
            <ac:spMk id="33" creationId="{B8D726A5-7900-41B4-8D49-49B4A2010E7C}"/>
          </ac:spMkLst>
        </pc:spChg>
        <pc:picChg chg="add del mod ord modCrop">
          <ac:chgData name="Carmarie Figueroa" userId="S::cfigueroa@bridgepreptampa.com::7a692a69-d8c9-4000-856c-46eac2047c60" providerId="AD" clId="Web-{09B8F9E8-CEDC-53F8-C9D9-95EBFDC6715B}" dt="2020-04-20T04:43:36.592" v="182"/>
          <ac:picMkLst>
            <pc:docMk/>
            <pc:sldMk cId="109857222" sldId="256"/>
            <ac:picMk id="4" creationId="{EC9F86B2-887D-4DCE-8BA7-A0E586B7A2E1}"/>
          </ac:picMkLst>
        </pc:picChg>
        <pc:picChg chg="add del mod ord">
          <ac:chgData name="Carmarie Figueroa" userId="S::cfigueroa@bridgepreptampa.com::7a692a69-d8c9-4000-856c-46eac2047c60" providerId="AD" clId="Web-{09B8F9E8-CEDC-53F8-C9D9-95EBFDC6715B}" dt="2020-04-20T04:46:47.959" v="193"/>
          <ac:picMkLst>
            <pc:docMk/>
            <pc:sldMk cId="109857222" sldId="256"/>
            <ac:picMk id="8" creationId="{36AF72E3-CC60-4073-9204-D8E55B47DC03}"/>
          </ac:picMkLst>
        </pc:picChg>
        <pc:cxnChg chg="add del">
          <ac:chgData name="Carmarie Figueroa" userId="S::cfigueroa@bridgepreptampa.com::7a692a69-d8c9-4000-856c-46eac2047c60" providerId="AD" clId="Web-{09B8F9E8-CEDC-53F8-C9D9-95EBFDC6715B}" dt="2020-04-20T04:28:35.195" v="142"/>
          <ac:cxnSpMkLst>
            <pc:docMk/>
            <pc:sldMk cId="109857222" sldId="256"/>
            <ac:cxnSpMk id="15" creationId="{51B042EF-3024-4C57-B282-1B30607FB7C7}"/>
          </ac:cxnSpMkLst>
        </pc:cxnChg>
        <pc:cxnChg chg="add del">
          <ac:chgData name="Carmarie Figueroa" userId="S::cfigueroa@bridgepreptampa.com::7a692a69-d8c9-4000-856c-46eac2047c60" providerId="AD" clId="Web-{09B8F9E8-CEDC-53F8-C9D9-95EBFDC6715B}" dt="2020-04-20T04:28:28.741" v="139"/>
          <ac:cxnSpMkLst>
            <pc:docMk/>
            <pc:sldMk cId="109857222" sldId="256"/>
            <ac:cxnSpMk id="20" creationId="{46E49661-E258-450C-8150-A91A6B30D1CD}"/>
          </ac:cxnSpMkLst>
        </pc:cxnChg>
        <pc:cxnChg chg="add del">
          <ac:chgData name="Carmarie Figueroa" userId="S::cfigueroa@bridgepreptampa.com::7a692a69-d8c9-4000-856c-46eac2047c60" providerId="AD" clId="Web-{09B8F9E8-CEDC-53F8-C9D9-95EBFDC6715B}" dt="2020-04-20T04:28:35.179" v="141"/>
          <ac:cxnSpMkLst>
            <pc:docMk/>
            <pc:sldMk cId="109857222" sldId="256"/>
            <ac:cxnSpMk id="23" creationId="{73741D5B-1709-4CDB-963A-CC3C749412B8}"/>
          </ac:cxnSpMkLst>
        </pc:cxnChg>
        <pc:cxnChg chg="add del">
          <ac:chgData name="Carmarie Figueroa" userId="S::cfigueroa@bridgepreptampa.com::7a692a69-d8c9-4000-856c-46eac2047c60" providerId="AD" clId="Web-{09B8F9E8-CEDC-53F8-C9D9-95EBFDC6715B}" dt="2020-04-20T04:27:59.271" v="137"/>
          <ac:cxnSpMkLst>
            <pc:docMk/>
            <pc:sldMk cId="109857222" sldId="256"/>
            <ac:cxnSpMk id="26" creationId="{52F50912-06FD-4216-BAD3-21050F59564A}"/>
          </ac:cxnSpMkLst>
        </pc:cxnChg>
        <pc:cxnChg chg="add del">
          <ac:chgData name="Carmarie Figueroa" userId="S::cfigueroa@bridgepreptampa.com::7a692a69-d8c9-4000-856c-46eac2047c60" providerId="AD" clId="Web-{09B8F9E8-CEDC-53F8-C9D9-95EBFDC6715B}" dt="2020-04-20T04:43:40.186" v="183"/>
          <ac:cxnSpMkLst>
            <pc:docMk/>
            <pc:sldMk cId="109857222" sldId="256"/>
            <ac:cxnSpMk id="28" creationId="{52F50912-06FD-4216-BAD3-21050F59564A}"/>
          </ac:cxnSpMkLst>
        </pc:cxnChg>
        <pc:cxnChg chg="add del">
          <ac:chgData name="Carmarie Figueroa" userId="S::cfigueroa@bridgepreptampa.com::7a692a69-d8c9-4000-856c-46eac2047c60" providerId="AD" clId="Web-{09B8F9E8-CEDC-53F8-C9D9-95EBFDC6715B}" dt="2020-04-20T04:53:56.758" v="290"/>
          <ac:cxnSpMkLst>
            <pc:docMk/>
            <pc:sldMk cId="109857222" sldId="256"/>
            <ac:cxnSpMk id="35" creationId="{46E49661-E258-450C-8150-A91A6B30D1CD}"/>
          </ac:cxnSpMkLst>
        </pc:cxnChg>
      </pc:sldChg>
      <pc:sldChg chg="addSp delSp modSp mod setBg modClrScheme addAnim delAnim delDesignElem chgLayout">
        <pc:chgData name="Carmarie Figueroa" userId="S::cfigueroa@bridgepreptampa.com::7a692a69-d8c9-4000-856c-46eac2047c60" providerId="AD" clId="Web-{09B8F9E8-CEDC-53F8-C9D9-95EBFDC6715B}" dt="2020-04-20T04:57:59.674" v="375"/>
        <pc:sldMkLst>
          <pc:docMk/>
          <pc:sldMk cId="3702697337" sldId="257"/>
        </pc:sldMkLst>
        <pc:spChg chg="mod ord">
          <ac:chgData name="Carmarie Figueroa" userId="S::cfigueroa@bridgepreptampa.com::7a692a69-d8c9-4000-856c-46eac2047c60" providerId="AD" clId="Web-{09B8F9E8-CEDC-53F8-C9D9-95EBFDC6715B}" dt="2020-04-20T04:57:02.906" v="368" actId="1076"/>
          <ac:spMkLst>
            <pc:docMk/>
            <pc:sldMk cId="3702697337" sldId="257"/>
            <ac:spMk id="2" creationId="{B0072BAB-DBD6-45BB-A434-62BCB9678C1B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4:53:56.758" v="290"/>
          <ac:spMkLst>
            <pc:docMk/>
            <pc:sldMk cId="3702697337" sldId="257"/>
            <ac:spMk id="8" creationId="{59EC11B9-C1B4-4A4B-AE7B-353DC742AAB2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4:53:56.758" v="290"/>
          <ac:spMkLst>
            <pc:docMk/>
            <pc:sldMk cId="3702697337" sldId="257"/>
            <ac:spMk id="10" creationId="{4BF9B746-725B-4EAA-AACC-E2047E073965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4:53:56.758" v="290"/>
          <ac:spMkLst>
            <pc:docMk/>
            <pc:sldMk cId="3702697337" sldId="257"/>
            <ac:spMk id="12" creationId="{2EBFFB4A-B2E4-4737-9442-4429357598FB}"/>
          </ac:spMkLst>
        </pc:spChg>
        <pc:spChg chg="add del mod">
          <ac:chgData name="Carmarie Figueroa" userId="S::cfigueroa@bridgepreptampa.com::7a692a69-d8c9-4000-856c-46eac2047c60" providerId="AD" clId="Web-{09B8F9E8-CEDC-53F8-C9D9-95EBFDC6715B}" dt="2020-04-20T04:52:49.349" v="268"/>
          <ac:spMkLst>
            <pc:docMk/>
            <pc:sldMk cId="3702697337" sldId="257"/>
            <ac:spMk id="66" creationId="{EA2C5D07-7BF5-4DEE-9B00-7A52CB5CB295}"/>
          </ac:spMkLst>
        </pc:spChg>
        <pc:spChg chg="add mod">
          <ac:chgData name="Carmarie Figueroa" userId="S::cfigueroa@bridgepreptampa.com::7a692a69-d8c9-4000-856c-46eac2047c60" providerId="AD" clId="Web-{09B8F9E8-CEDC-53F8-C9D9-95EBFDC6715B}" dt="2020-04-20T04:56:50.109" v="365" actId="20577"/>
          <ac:spMkLst>
            <pc:docMk/>
            <pc:sldMk cId="3702697337" sldId="257"/>
            <ac:spMk id="99" creationId="{16551A66-6D07-4CBF-9669-EB796AFBF39F}"/>
          </ac:spMkLst>
        </pc:spChg>
        <pc:graphicFrameChg chg="add del modGraphic">
          <ac:chgData name="Carmarie Figueroa" userId="S::cfigueroa@bridgepreptampa.com::7a692a69-d8c9-4000-856c-46eac2047c60" providerId="AD" clId="Web-{09B8F9E8-CEDC-53F8-C9D9-95EBFDC6715B}" dt="2020-04-20T04:53:49.633" v="288"/>
          <ac:graphicFrameMkLst>
            <pc:docMk/>
            <pc:sldMk cId="3702697337" sldId="257"/>
            <ac:graphicFrameMk id="5" creationId="{EB33FF3C-AFEC-4834-90F0-6444D5AB8737}"/>
          </ac:graphicFrameMkLst>
        </pc:graphicFrameChg>
        <pc:graphicFrameChg chg="add del">
          <ac:chgData name="Carmarie Figueroa" userId="S::cfigueroa@bridgepreptampa.com::7a692a69-d8c9-4000-856c-46eac2047c60" providerId="AD" clId="Web-{09B8F9E8-CEDC-53F8-C9D9-95EBFDC6715B}" dt="2020-04-20T04:52:42.192" v="257"/>
          <ac:graphicFrameMkLst>
            <pc:docMk/>
            <pc:sldMk cId="3702697337" sldId="257"/>
            <ac:graphicFrameMk id="67" creationId="{BCEAA8FF-F4BB-47DC-A367-05436449D3E1}"/>
          </ac:graphicFrameMkLst>
        </pc:graphicFrameChg>
        <pc:picChg chg="mod">
          <ac:chgData name="Carmarie Figueroa" userId="S::cfigueroa@bridgepreptampa.com::7a692a69-d8c9-4000-856c-46eac2047c60" providerId="AD" clId="Web-{09B8F9E8-CEDC-53F8-C9D9-95EBFDC6715B}" dt="2020-04-20T04:57:59.674" v="375"/>
          <ac:picMkLst>
            <pc:docMk/>
            <pc:sldMk cId="3702697337" sldId="257"/>
            <ac:picMk id="4" creationId="{D021BBE1-0A12-4284-9831-B9686E2048F2}"/>
          </ac:picMkLst>
        </pc:picChg>
        <pc:picChg chg="mod">
          <ac:chgData name="Carmarie Figueroa" userId="S::cfigueroa@bridgepreptampa.com::7a692a69-d8c9-4000-856c-46eac2047c60" providerId="AD" clId="Web-{09B8F9E8-CEDC-53F8-C9D9-95EBFDC6715B}" dt="2020-04-20T04:57:35.689" v="372"/>
          <ac:picMkLst>
            <pc:docMk/>
            <pc:sldMk cId="3702697337" sldId="257"/>
            <ac:picMk id="6" creationId="{7799897E-BA54-4B56-B545-1D49727140A5}"/>
          </ac:picMkLst>
        </pc:picChg>
        <pc:cxnChg chg="add del">
          <ac:chgData name="Carmarie Figueroa" userId="S::cfigueroa@bridgepreptampa.com::7a692a69-d8c9-4000-856c-46eac2047c60" providerId="AD" clId="Web-{09B8F9E8-CEDC-53F8-C9D9-95EBFDC6715B}" dt="2020-04-20T04:53:56.758" v="290"/>
          <ac:cxnSpMkLst>
            <pc:docMk/>
            <pc:sldMk cId="3702697337" sldId="257"/>
            <ac:cxnSpMk id="9" creationId="{24862CF4-4997-476D-9B9D-5F4E0C9A41AF}"/>
          </ac:cxnSpMkLst>
        </pc:cxnChg>
      </pc:sldChg>
      <pc:sldChg chg="addSp delSp modSp mod setBg modClrScheme addAnim modAnim setClrOvrMap chgLayout">
        <pc:chgData name="Carmarie Figueroa" userId="S::cfigueroa@bridgepreptampa.com::7a692a69-d8c9-4000-856c-46eac2047c60" providerId="AD" clId="Web-{09B8F9E8-CEDC-53F8-C9D9-95EBFDC6715B}" dt="2020-04-20T05:46:51.624" v="725"/>
        <pc:sldMkLst>
          <pc:docMk/>
          <pc:sldMk cId="2846917018" sldId="259"/>
        </pc:sldMkLst>
        <pc:spChg chg="mod ord">
          <ac:chgData name="Carmarie Figueroa" userId="S::cfigueroa@bridgepreptampa.com::7a692a69-d8c9-4000-856c-46eac2047c60" providerId="AD" clId="Web-{09B8F9E8-CEDC-53F8-C9D9-95EBFDC6715B}" dt="2020-04-20T05:38:13.947" v="701" actId="20577"/>
          <ac:spMkLst>
            <pc:docMk/>
            <pc:sldMk cId="2846917018" sldId="259"/>
            <ac:spMk id="2" creationId="{284FCEB9-94FD-4360-9E27-08A37F4EA3ED}"/>
          </ac:spMkLst>
        </pc:spChg>
        <pc:spChg chg="mod ord">
          <ac:chgData name="Carmarie Figueroa" userId="S::cfigueroa@bridgepreptampa.com::7a692a69-d8c9-4000-856c-46eac2047c60" providerId="AD" clId="Web-{09B8F9E8-CEDC-53F8-C9D9-95EBFDC6715B}" dt="2020-04-20T05:38:42.776" v="706" actId="20577"/>
          <ac:spMkLst>
            <pc:docMk/>
            <pc:sldMk cId="2846917018" sldId="259"/>
            <ac:spMk id="3" creationId="{F5691376-D9A4-4877-B8D3-372DC2AE9E45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5:34:53.204" v="669"/>
          <ac:spMkLst>
            <pc:docMk/>
            <pc:sldMk cId="2846917018" sldId="259"/>
            <ac:spMk id="8" creationId="{9228552E-C8B1-4A80-8448-0787CE0FC704}"/>
          </ac:spMkLst>
        </pc:spChg>
        <pc:spChg chg="add">
          <ac:chgData name="Carmarie Figueroa" userId="S::cfigueroa@bridgepreptampa.com::7a692a69-d8c9-4000-856c-46eac2047c60" providerId="AD" clId="Web-{09B8F9E8-CEDC-53F8-C9D9-95EBFDC6715B}" dt="2020-04-20T05:34:53.204" v="669"/>
          <ac:spMkLst>
            <pc:docMk/>
            <pc:sldMk cId="2846917018" sldId="259"/>
            <ac:spMk id="14" creationId="{2B566528-1B12-4246-9431-5C2D7D081168}"/>
          </ac:spMkLst>
        </pc:spChg>
        <pc:spChg chg="add">
          <ac:chgData name="Carmarie Figueroa" userId="S::cfigueroa@bridgepreptampa.com::7a692a69-d8c9-4000-856c-46eac2047c60" providerId="AD" clId="Web-{09B8F9E8-CEDC-53F8-C9D9-95EBFDC6715B}" dt="2020-04-20T05:34:53.204" v="669"/>
          <ac:spMkLst>
            <pc:docMk/>
            <pc:sldMk cId="2846917018" sldId="259"/>
            <ac:spMk id="20" creationId="{D3F51FEB-38FB-4F6C-9F7B-2F2AFAB65463}"/>
          </ac:spMkLst>
        </pc:spChg>
        <pc:spChg chg="add">
          <ac:chgData name="Carmarie Figueroa" userId="S::cfigueroa@bridgepreptampa.com::7a692a69-d8c9-4000-856c-46eac2047c60" providerId="AD" clId="Web-{09B8F9E8-CEDC-53F8-C9D9-95EBFDC6715B}" dt="2020-04-20T05:34:53.204" v="669"/>
          <ac:spMkLst>
            <pc:docMk/>
            <pc:sldMk cId="2846917018" sldId="259"/>
            <ac:spMk id="22" creationId="{1E547BA6-BAE0-43BB-A7CA-60F69CE252F0}"/>
          </ac:spMkLst>
        </pc:spChg>
        <pc:grpChg chg="add">
          <ac:chgData name="Carmarie Figueroa" userId="S::cfigueroa@bridgepreptampa.com::7a692a69-d8c9-4000-856c-46eac2047c60" providerId="AD" clId="Web-{09B8F9E8-CEDC-53F8-C9D9-95EBFDC6715B}" dt="2020-04-20T05:34:53.204" v="669"/>
          <ac:grpSpMkLst>
            <pc:docMk/>
            <pc:sldMk cId="2846917018" sldId="259"/>
            <ac:grpSpMk id="16" creationId="{07EAA094-9CF6-4695-958A-33D9BCAA9474}"/>
          </ac:grpSpMkLst>
        </pc:grpChg>
        <pc:graphicFrameChg chg="mod modGraphic">
          <ac:chgData name="Carmarie Figueroa" userId="S::cfigueroa@bridgepreptampa.com::7a692a69-d8c9-4000-856c-46eac2047c60" providerId="AD" clId="Web-{09B8F9E8-CEDC-53F8-C9D9-95EBFDC6715B}" dt="2020-04-20T05:36:26.614" v="690" actId="14100"/>
          <ac:graphicFrameMkLst>
            <pc:docMk/>
            <pc:sldMk cId="2846917018" sldId="259"/>
            <ac:graphicFrameMk id="5" creationId="{ACAF1412-64DB-4C55-8F14-5CCD024F0C50}"/>
          </ac:graphicFrameMkLst>
        </pc:graphicFrameChg>
        <pc:picChg chg="add del mod">
          <ac:chgData name="Carmarie Figueroa" userId="S::cfigueroa@bridgepreptampa.com::7a692a69-d8c9-4000-856c-46eac2047c60" providerId="AD" clId="Web-{09B8F9E8-CEDC-53F8-C9D9-95EBFDC6715B}" dt="2020-04-20T05:33:36.342" v="665"/>
          <ac:picMkLst>
            <pc:docMk/>
            <pc:sldMk cId="2846917018" sldId="259"/>
            <ac:picMk id="7" creationId="{6238AF72-0EBB-4CE9-A105-E919DB5F275A}"/>
          </ac:picMkLst>
        </pc:picChg>
        <pc:picChg chg="add">
          <ac:chgData name="Carmarie Figueroa" userId="S::cfigueroa@bridgepreptampa.com::7a692a69-d8c9-4000-856c-46eac2047c60" providerId="AD" clId="Web-{09B8F9E8-CEDC-53F8-C9D9-95EBFDC6715B}" dt="2020-04-20T05:34:53.204" v="669"/>
          <ac:picMkLst>
            <pc:docMk/>
            <pc:sldMk cId="2846917018" sldId="259"/>
            <ac:picMk id="10" creationId="{84DC70E6-AA6F-4B92-A5B9-0FCCB54700AC}"/>
          </ac:picMkLst>
        </pc:picChg>
        <pc:picChg chg="add del mod">
          <ac:chgData name="Carmarie Figueroa" userId="S::cfigueroa@bridgepreptampa.com::7a692a69-d8c9-4000-856c-46eac2047c60" providerId="AD" clId="Web-{09B8F9E8-CEDC-53F8-C9D9-95EBFDC6715B}" dt="2020-04-20T05:21:05.045" v="504"/>
          <ac:picMkLst>
            <pc:docMk/>
            <pc:sldMk cId="2846917018" sldId="259"/>
            <ac:picMk id="11" creationId="{1F00E892-3BA7-4A58-911F-42B613631180}"/>
          </ac:picMkLst>
        </pc:picChg>
      </pc:sldChg>
      <pc:sldChg chg="addSp delSp modSp mod setBg modClrScheme addAnim delAnim modAnim chgLayout">
        <pc:chgData name="Carmarie Figueroa" userId="S::cfigueroa@bridgepreptampa.com::7a692a69-d8c9-4000-856c-46eac2047c60" providerId="AD" clId="Web-{09B8F9E8-CEDC-53F8-C9D9-95EBFDC6715B}" dt="2020-04-20T05:44:44.213" v="719"/>
        <pc:sldMkLst>
          <pc:docMk/>
          <pc:sldMk cId="1166265409" sldId="260"/>
        </pc:sldMkLst>
        <pc:spChg chg="mod ord">
          <ac:chgData name="Carmarie Figueroa" userId="S::cfigueroa@bridgepreptampa.com::7a692a69-d8c9-4000-856c-46eac2047c60" providerId="AD" clId="Web-{09B8F9E8-CEDC-53F8-C9D9-95EBFDC6715B}" dt="2020-04-20T05:13:31.761" v="466"/>
          <ac:spMkLst>
            <pc:docMk/>
            <pc:sldMk cId="1166265409" sldId="260"/>
            <ac:spMk id="2" creationId="{80725EB5-441F-4386-BF51-9C3781E459DC}"/>
          </ac:spMkLst>
        </pc:spChg>
        <pc:spChg chg="del mod ord">
          <ac:chgData name="Carmarie Figueroa" userId="S::cfigueroa@bridgepreptampa.com::7a692a69-d8c9-4000-856c-46eac2047c60" providerId="AD" clId="Web-{09B8F9E8-CEDC-53F8-C9D9-95EBFDC6715B}" dt="2020-04-20T05:09:41.955" v="439"/>
          <ac:spMkLst>
            <pc:docMk/>
            <pc:sldMk cId="1166265409" sldId="260"/>
            <ac:spMk id="3" creationId="{B178F34A-B421-4F39-AF63-7D7318D088D9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5:10:44.551" v="451"/>
          <ac:spMkLst>
            <pc:docMk/>
            <pc:sldMk cId="1166265409" sldId="260"/>
            <ac:spMk id="6" creationId="{E94E67A3-A538-4105-B643-1AF99A414CA2}"/>
          </ac:spMkLst>
        </pc:spChg>
        <pc:spChg chg="add del mod">
          <ac:chgData name="Carmarie Figueroa" userId="S::cfigueroa@bridgepreptampa.com::7a692a69-d8c9-4000-856c-46eac2047c60" providerId="AD" clId="Web-{09B8F9E8-CEDC-53F8-C9D9-95EBFDC6715B}" dt="2020-04-20T05:09:53.112" v="440"/>
          <ac:spMkLst>
            <pc:docMk/>
            <pc:sldMk cId="1166265409" sldId="260"/>
            <ac:spMk id="9" creationId="{C9461A7F-8447-4EA9-8E7C-CA7CED219621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5:13:15.995" v="465"/>
          <ac:spMkLst>
            <pc:docMk/>
            <pc:sldMk cId="1166265409" sldId="260"/>
            <ac:spMk id="11" creationId="{4566DEA2-C486-48CA-A03C-2893BA134714}"/>
          </ac:spMkLst>
        </pc:spChg>
        <pc:picChg chg="add del mod modCrop">
          <ac:chgData name="Carmarie Figueroa" userId="S::cfigueroa@bridgepreptampa.com::7a692a69-d8c9-4000-856c-46eac2047c60" providerId="AD" clId="Web-{09B8F9E8-CEDC-53F8-C9D9-95EBFDC6715B}" dt="2020-04-20T05:02:45.813" v="380"/>
          <ac:picMkLst>
            <pc:docMk/>
            <pc:sldMk cId="1166265409" sldId="260"/>
            <ac:picMk id="4" creationId="{39DB2FC1-EB5E-415D-BCE0-A66134597C18}"/>
          </ac:picMkLst>
        </pc:picChg>
        <pc:picChg chg="mod">
          <ac:chgData name="Carmarie Figueroa" userId="S::cfigueroa@bridgepreptampa.com::7a692a69-d8c9-4000-856c-46eac2047c60" providerId="AD" clId="Web-{09B8F9E8-CEDC-53F8-C9D9-95EBFDC6715B}" dt="2020-04-20T05:05:20.632" v="403" actId="1076"/>
          <ac:picMkLst>
            <pc:docMk/>
            <pc:sldMk cId="1166265409" sldId="260"/>
            <ac:picMk id="8" creationId="{85FC8C97-5FA6-4513-9173-3DDF7A5BBF90}"/>
          </ac:picMkLst>
        </pc:picChg>
        <pc:picChg chg="mod">
          <ac:chgData name="Carmarie Figueroa" userId="S::cfigueroa@bridgepreptampa.com::7a692a69-d8c9-4000-856c-46eac2047c60" providerId="AD" clId="Web-{09B8F9E8-CEDC-53F8-C9D9-95EBFDC6715B}" dt="2020-04-20T05:05:27.851" v="405" actId="1076"/>
          <ac:picMkLst>
            <pc:docMk/>
            <pc:sldMk cId="1166265409" sldId="260"/>
            <ac:picMk id="10" creationId="{50580BFC-72F6-42E6-8E9D-4E0FD52BBA10}"/>
          </ac:picMkLst>
        </pc:picChg>
      </pc:sldChg>
      <pc:sldChg chg="addSp delSp modSp mod setBg modClrScheme addAnim modAnim chgLayout">
        <pc:chgData name="Carmarie Figueroa" userId="S::cfigueroa@bridgepreptampa.com::7a692a69-d8c9-4000-856c-46eac2047c60" providerId="AD" clId="Web-{09B8F9E8-CEDC-53F8-C9D9-95EBFDC6715B}" dt="2020-04-20T06:02:04.467" v="923" actId="14100"/>
        <pc:sldMkLst>
          <pc:docMk/>
          <pc:sldMk cId="4173381796" sldId="261"/>
        </pc:sldMkLst>
        <pc:spChg chg="del mod ord">
          <ac:chgData name="Carmarie Figueroa" userId="S::cfigueroa@bridgepreptampa.com::7a692a69-d8c9-4000-856c-46eac2047c60" providerId="AD" clId="Web-{09B8F9E8-CEDC-53F8-C9D9-95EBFDC6715B}" dt="2020-04-20T05:18:07.929" v="470"/>
          <ac:spMkLst>
            <pc:docMk/>
            <pc:sldMk cId="4173381796" sldId="261"/>
            <ac:spMk id="2" creationId="{106918D3-4D23-44E9-AEDB-086B92A93738}"/>
          </ac:spMkLst>
        </pc:spChg>
        <pc:spChg chg="add mod">
          <ac:chgData name="Carmarie Figueroa" userId="S::cfigueroa@bridgepreptampa.com::7a692a69-d8c9-4000-856c-46eac2047c60" providerId="AD" clId="Web-{09B8F9E8-CEDC-53F8-C9D9-95EBFDC6715B}" dt="2020-04-20T05:18:07.929" v="470"/>
          <ac:spMkLst>
            <pc:docMk/>
            <pc:sldMk cId="4173381796" sldId="261"/>
            <ac:spMk id="7" creationId="{57AD3DEE-4AA9-4F26-9808-0D05214BD69D}"/>
          </ac:spMkLst>
        </pc:spChg>
        <pc:spChg chg="mod ord">
          <ac:chgData name="Carmarie Figueroa" userId="S::cfigueroa@bridgepreptampa.com::7a692a69-d8c9-4000-856c-46eac2047c60" providerId="AD" clId="Web-{09B8F9E8-CEDC-53F8-C9D9-95EBFDC6715B}" dt="2020-04-20T06:01:26.934" v="920" actId="14100"/>
          <ac:spMkLst>
            <pc:docMk/>
            <pc:sldMk cId="4173381796" sldId="261"/>
            <ac:spMk id="8" creationId="{8E8EA2F7-7C6E-425F-B650-4A410E331223}"/>
          </ac:spMkLst>
        </pc:spChg>
        <pc:picChg chg="add del mod modCrop">
          <ac:chgData name="Carmarie Figueroa" userId="S::cfigueroa@bridgepreptampa.com::7a692a69-d8c9-4000-856c-46eac2047c60" providerId="AD" clId="Web-{09B8F9E8-CEDC-53F8-C9D9-95EBFDC6715B}" dt="2020-04-20T05:17:47.115" v="468"/>
          <ac:picMkLst>
            <pc:docMk/>
            <pc:sldMk cId="4173381796" sldId="261"/>
            <ac:picMk id="3" creationId="{9668A8EE-9B5F-418D-9315-7F60A4FDBFDF}"/>
          </ac:picMkLst>
        </pc:picChg>
        <pc:picChg chg="add mod">
          <ac:chgData name="Carmarie Figueroa" userId="S::cfigueroa@bridgepreptampa.com::7a692a69-d8c9-4000-856c-46eac2047c60" providerId="AD" clId="Web-{09B8F9E8-CEDC-53F8-C9D9-95EBFDC6715B}" dt="2020-04-20T06:02:04.467" v="923" actId="14100"/>
          <ac:picMkLst>
            <pc:docMk/>
            <pc:sldMk cId="4173381796" sldId="261"/>
            <ac:picMk id="9" creationId="{C7E32EED-CF96-4264-815F-099D45B38F87}"/>
          </ac:picMkLst>
        </pc:picChg>
      </pc:sldChg>
      <pc:sldChg chg="addSp delSp modSp add replId addAnim modAnim">
        <pc:chgData name="Carmarie Figueroa" userId="S::cfigueroa@bridgepreptampa.com::7a692a69-d8c9-4000-856c-46eac2047c60" providerId="AD" clId="Web-{09B8F9E8-CEDC-53F8-C9D9-95EBFDC6715B}" dt="2020-04-20T05:46:03.638" v="722"/>
        <pc:sldMkLst>
          <pc:docMk/>
          <pc:sldMk cId="3491978642" sldId="262"/>
        </pc:sldMkLst>
        <pc:spChg chg="mod">
          <ac:chgData name="Carmarie Figueroa" userId="S::cfigueroa@bridgepreptampa.com::7a692a69-d8c9-4000-856c-46eac2047c60" providerId="AD" clId="Web-{09B8F9E8-CEDC-53F8-C9D9-95EBFDC6715B}" dt="2020-04-20T05:20:35.997" v="497" actId="20577"/>
          <ac:spMkLst>
            <pc:docMk/>
            <pc:sldMk cId="3491978642" sldId="262"/>
            <ac:spMk id="8" creationId="{8E8EA2F7-7C6E-425F-B650-4A410E331223}"/>
          </ac:spMkLst>
        </pc:spChg>
        <pc:picChg chg="add mod">
          <ac:chgData name="Carmarie Figueroa" userId="S::cfigueroa@bridgepreptampa.com::7a692a69-d8c9-4000-856c-46eac2047c60" providerId="AD" clId="Web-{09B8F9E8-CEDC-53F8-C9D9-95EBFDC6715B}" dt="2020-04-20T05:19:37.167" v="482" actId="1076"/>
          <ac:picMkLst>
            <pc:docMk/>
            <pc:sldMk cId="3491978642" sldId="262"/>
            <ac:picMk id="2" creationId="{8B0F7C9E-10CF-4CD6-AC21-936D10E3697A}"/>
          </ac:picMkLst>
        </pc:picChg>
        <pc:picChg chg="del">
          <ac:chgData name="Carmarie Figueroa" userId="S::cfigueroa@bridgepreptampa.com::7a692a69-d8c9-4000-856c-46eac2047c60" providerId="AD" clId="Web-{09B8F9E8-CEDC-53F8-C9D9-95EBFDC6715B}" dt="2020-04-20T05:19:04.775" v="477"/>
          <ac:picMkLst>
            <pc:docMk/>
            <pc:sldMk cId="3491978642" sldId="262"/>
            <ac:picMk id="4" creationId="{F4EE757E-E0E8-4460-8FDC-58DE281D2B2B}"/>
          </ac:picMkLst>
        </pc:picChg>
      </pc:sldChg>
      <pc:sldChg chg="addSp delSp modSp new mod setBg">
        <pc:chgData name="Carmarie Figueroa" userId="S::cfigueroa@bridgepreptampa.com::7a692a69-d8c9-4000-856c-46eac2047c60" providerId="AD" clId="Web-{09B8F9E8-CEDC-53F8-C9D9-95EBFDC6715B}" dt="2020-04-20T05:53:19.399" v="917" actId="20577"/>
        <pc:sldMkLst>
          <pc:docMk/>
          <pc:sldMk cId="820622960" sldId="263"/>
        </pc:sldMkLst>
        <pc:spChg chg="mod">
          <ac:chgData name="Carmarie Figueroa" userId="S::cfigueroa@bridgepreptampa.com::7a692a69-d8c9-4000-856c-46eac2047c60" providerId="AD" clId="Web-{09B8F9E8-CEDC-53F8-C9D9-95EBFDC6715B}" dt="2020-04-20T05:53:19.399" v="917" actId="20577"/>
          <ac:spMkLst>
            <pc:docMk/>
            <pc:sldMk cId="820622960" sldId="263"/>
            <ac:spMk id="2" creationId="{880164CB-E795-4690-9802-702AE3F19D39}"/>
          </ac:spMkLst>
        </pc:spChg>
        <pc:spChg chg="del">
          <ac:chgData name="Carmarie Figueroa" userId="S::cfigueroa@bridgepreptampa.com::7a692a69-d8c9-4000-856c-46eac2047c60" providerId="AD" clId="Web-{09B8F9E8-CEDC-53F8-C9D9-95EBFDC6715B}" dt="2020-04-20T05:49:14.451" v="728"/>
          <ac:spMkLst>
            <pc:docMk/>
            <pc:sldMk cId="820622960" sldId="263"/>
            <ac:spMk id="3" creationId="{9D7A1543-78B0-4117-9568-E0FC6AAC5514}"/>
          </ac:spMkLst>
        </pc:spChg>
        <pc:spChg chg="add del">
          <ac:chgData name="Carmarie Figueroa" userId="S::cfigueroa@bridgepreptampa.com::7a692a69-d8c9-4000-856c-46eac2047c60" providerId="AD" clId="Web-{09B8F9E8-CEDC-53F8-C9D9-95EBFDC6715B}" dt="2020-04-20T05:49:39.906" v="731"/>
          <ac:spMkLst>
            <pc:docMk/>
            <pc:sldMk cId="820622960" sldId="263"/>
            <ac:spMk id="7" creationId="{23962611-DFD5-4092-AAFD-559E3DFCE2C9}"/>
          </ac:spMkLst>
        </pc:spChg>
        <pc:picChg chg="add del">
          <ac:chgData name="Carmarie Figueroa" userId="S::cfigueroa@bridgepreptampa.com::7a692a69-d8c9-4000-856c-46eac2047c60" providerId="AD" clId="Web-{09B8F9E8-CEDC-53F8-C9D9-95EBFDC6715B}" dt="2020-04-20T05:49:39.906" v="731"/>
          <ac:picMkLst>
            <pc:docMk/>
            <pc:sldMk cId="820622960" sldId="263"/>
            <ac:picMk id="9" creationId="{2270F1FA-0425-408F-9861-80BF5AFB276D}"/>
          </ac:picMkLst>
        </pc:picChg>
      </pc:sldChg>
      <pc:sldMasterChg chg="add del addSldLayout delSldLayout">
        <pc:chgData name="Carmarie Figueroa" userId="S::cfigueroa@bridgepreptampa.com::7a692a69-d8c9-4000-856c-46eac2047c60" providerId="AD" clId="Web-{09B8F9E8-CEDC-53F8-C9D9-95EBFDC6715B}" dt="2020-04-20T04:53:56.758" v="290"/>
        <pc:sldMasterMkLst>
          <pc:docMk/>
          <pc:sldMasterMk cId="3724975230" sldId="2147483836"/>
        </pc:sldMasterMkLst>
        <pc:sldLayoutChg chg="add del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724975230" sldId="2147483836"/>
            <pc:sldLayoutMk cId="3862943748" sldId="2147483837"/>
          </pc:sldLayoutMkLst>
        </pc:sldLayoutChg>
        <pc:sldLayoutChg chg="add del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724975230" sldId="2147483836"/>
            <pc:sldLayoutMk cId="2155516097" sldId="2147483838"/>
          </pc:sldLayoutMkLst>
        </pc:sldLayoutChg>
        <pc:sldLayoutChg chg="add del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724975230" sldId="2147483836"/>
            <pc:sldLayoutMk cId="1451463602" sldId="2147483839"/>
          </pc:sldLayoutMkLst>
        </pc:sldLayoutChg>
        <pc:sldLayoutChg chg="add del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724975230" sldId="2147483836"/>
            <pc:sldLayoutMk cId="3269045082" sldId="2147483840"/>
          </pc:sldLayoutMkLst>
        </pc:sldLayoutChg>
        <pc:sldLayoutChg chg="add del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724975230" sldId="2147483836"/>
            <pc:sldLayoutMk cId="1859155646" sldId="2147483841"/>
          </pc:sldLayoutMkLst>
        </pc:sldLayoutChg>
        <pc:sldLayoutChg chg="add del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724975230" sldId="2147483836"/>
            <pc:sldLayoutMk cId="1365600045" sldId="2147483842"/>
          </pc:sldLayoutMkLst>
        </pc:sldLayoutChg>
        <pc:sldLayoutChg chg="add del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724975230" sldId="2147483836"/>
            <pc:sldLayoutMk cId="848702938" sldId="2147483843"/>
          </pc:sldLayoutMkLst>
        </pc:sldLayoutChg>
        <pc:sldLayoutChg chg="add del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724975230" sldId="2147483836"/>
            <pc:sldLayoutMk cId="1421227546" sldId="2147483844"/>
          </pc:sldLayoutMkLst>
        </pc:sldLayoutChg>
        <pc:sldLayoutChg chg="add del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724975230" sldId="2147483836"/>
            <pc:sldLayoutMk cId="3872516163" sldId="2147483845"/>
          </pc:sldLayoutMkLst>
        </pc:sldLayoutChg>
        <pc:sldLayoutChg chg="add del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724975230" sldId="2147483836"/>
            <pc:sldLayoutMk cId="3727055693" sldId="2147483846"/>
          </pc:sldLayoutMkLst>
        </pc:sldLayoutChg>
        <pc:sldLayoutChg chg="add del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724975230" sldId="2147483836"/>
            <pc:sldLayoutMk cId="2711228274" sldId="2147483847"/>
          </pc:sldLayoutMkLst>
        </pc:sldLayoutChg>
      </pc:sldMasterChg>
      <pc:sldMasterChg chg="add del addSldLayout delSldLayout modSldLayout">
        <pc:chgData name="Carmarie Figueroa" userId="S::cfigueroa@bridgepreptampa.com::7a692a69-d8c9-4000-856c-46eac2047c60" providerId="AD" clId="Web-{09B8F9E8-CEDC-53F8-C9D9-95EBFDC6715B}" dt="2020-04-20T04:53:56.758" v="290"/>
        <pc:sldMasterMkLst>
          <pc:docMk/>
          <pc:sldMasterMk cId="3960231708" sldId="2147483848"/>
        </pc:sldMasterMkLst>
        <pc:sldLayoutChg chg="add del mod replId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960231708" sldId="2147483848"/>
            <pc:sldLayoutMk cId="850347201" sldId="2147483849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960231708" sldId="2147483848"/>
            <pc:sldLayoutMk cId="3128009303" sldId="2147483850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960231708" sldId="2147483848"/>
            <pc:sldLayoutMk cId="2328269883" sldId="2147483851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960231708" sldId="2147483848"/>
            <pc:sldLayoutMk cId="3275677004" sldId="2147483852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960231708" sldId="2147483848"/>
            <pc:sldLayoutMk cId="86613863" sldId="2147483853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960231708" sldId="2147483848"/>
            <pc:sldLayoutMk cId="4206663881" sldId="2147483854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960231708" sldId="2147483848"/>
            <pc:sldLayoutMk cId="934171087" sldId="2147483855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960231708" sldId="2147483848"/>
            <pc:sldLayoutMk cId="4289522176" sldId="2147483856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960231708" sldId="2147483848"/>
            <pc:sldLayoutMk cId="1235912557" sldId="2147483857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960231708" sldId="2147483848"/>
            <pc:sldLayoutMk cId="2325943165" sldId="2147483858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53:56.758" v="290"/>
          <pc:sldLayoutMkLst>
            <pc:docMk/>
            <pc:sldMasterMk cId="3960231708" sldId="2147483848"/>
            <pc:sldLayoutMk cId="1692255400" sldId="2147483859"/>
          </pc:sldLayoutMkLst>
        </pc:sldLayoutChg>
      </pc:sldMasterChg>
      <pc:sldMasterChg chg="add del addSldLayout delSldLayout modSldLayout">
        <pc:chgData name="Carmarie Figueroa" userId="S::cfigueroa@bridgepreptampa.com::7a692a69-d8c9-4000-856c-46eac2047c60" providerId="AD" clId="Web-{09B8F9E8-CEDC-53F8-C9D9-95EBFDC6715B}" dt="2020-04-20T04:29:11.352" v="144"/>
        <pc:sldMasterMkLst>
          <pc:docMk/>
          <pc:sldMasterMk cId="4141899118" sldId="2147483848"/>
        </pc:sldMasterMkLst>
        <pc:sldLayoutChg chg="add del mod replId">
          <pc:chgData name="Carmarie Figueroa" userId="S::cfigueroa@bridgepreptampa.com::7a692a69-d8c9-4000-856c-46eac2047c60" providerId="AD" clId="Web-{09B8F9E8-CEDC-53F8-C9D9-95EBFDC6715B}" dt="2020-04-20T04:29:11.352" v="144"/>
          <pc:sldLayoutMkLst>
            <pc:docMk/>
            <pc:sldMasterMk cId="4141899118" sldId="2147483848"/>
            <pc:sldLayoutMk cId="1795877246" sldId="2147483849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29:11.352" v="144"/>
          <pc:sldLayoutMkLst>
            <pc:docMk/>
            <pc:sldMasterMk cId="4141899118" sldId="2147483848"/>
            <pc:sldLayoutMk cId="3825387550" sldId="2147483850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29:11.352" v="144"/>
          <pc:sldLayoutMkLst>
            <pc:docMk/>
            <pc:sldMasterMk cId="4141899118" sldId="2147483848"/>
            <pc:sldLayoutMk cId="2430610400" sldId="2147483851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29:11.352" v="144"/>
          <pc:sldLayoutMkLst>
            <pc:docMk/>
            <pc:sldMasterMk cId="4141899118" sldId="2147483848"/>
            <pc:sldLayoutMk cId="3574755059" sldId="2147483852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29:11.352" v="144"/>
          <pc:sldLayoutMkLst>
            <pc:docMk/>
            <pc:sldMasterMk cId="4141899118" sldId="2147483848"/>
            <pc:sldLayoutMk cId="2514216553" sldId="2147483853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29:11.352" v="144"/>
          <pc:sldLayoutMkLst>
            <pc:docMk/>
            <pc:sldMasterMk cId="4141899118" sldId="2147483848"/>
            <pc:sldLayoutMk cId="3182517621" sldId="2147483854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29:11.352" v="144"/>
          <pc:sldLayoutMkLst>
            <pc:docMk/>
            <pc:sldMasterMk cId="4141899118" sldId="2147483848"/>
            <pc:sldLayoutMk cId="2583340539" sldId="2147483855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29:11.352" v="144"/>
          <pc:sldLayoutMkLst>
            <pc:docMk/>
            <pc:sldMasterMk cId="4141899118" sldId="2147483848"/>
            <pc:sldLayoutMk cId="3575242275" sldId="2147483856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29:11.352" v="144"/>
          <pc:sldLayoutMkLst>
            <pc:docMk/>
            <pc:sldMasterMk cId="4141899118" sldId="2147483848"/>
            <pc:sldLayoutMk cId="4242938292" sldId="2147483857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29:11.352" v="144"/>
          <pc:sldLayoutMkLst>
            <pc:docMk/>
            <pc:sldMasterMk cId="4141899118" sldId="2147483848"/>
            <pc:sldLayoutMk cId="891594007" sldId="2147483858"/>
          </pc:sldLayoutMkLst>
        </pc:sldLayoutChg>
        <pc:sldLayoutChg chg="add del mod replId">
          <pc:chgData name="Carmarie Figueroa" userId="S::cfigueroa@bridgepreptampa.com::7a692a69-d8c9-4000-856c-46eac2047c60" providerId="AD" clId="Web-{09B8F9E8-CEDC-53F8-C9D9-95EBFDC6715B}" dt="2020-04-20T04:29:11.352" v="144"/>
          <pc:sldLayoutMkLst>
            <pc:docMk/>
            <pc:sldMasterMk cId="4141899118" sldId="2147483848"/>
            <pc:sldLayoutMk cId="4028777719" sldId="2147483859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7F4573-7479-44E3-AFCF-6BA2F305526A}" type="doc">
      <dgm:prSet loTypeId="urn:microsoft.com/office/officeart/2005/8/layout/vList2" loCatId="list" qsTypeId="urn:microsoft.com/office/officeart/2005/8/quickstyle/simple2" qsCatId="simple" csTypeId="urn:microsoft.com/office/officeart/2005/8/colors/colorful5" csCatId="colorful" phldr="1"/>
      <dgm:spPr/>
    </dgm:pt>
    <dgm:pt modelId="{0FF15A6A-D1B7-4D45-B191-AA8BB8C7A193}">
      <dgm:prSet phldrT="[Text]" phldr="0"/>
      <dgm:spPr/>
      <dgm:t>
        <a:bodyPr/>
        <a:lstStyle/>
        <a:p>
          <a:pPr rtl="0"/>
          <a:r>
            <a:rPr lang="en-US" dirty="0"/>
            <a:t>What is the problem?</a:t>
          </a:r>
        </a:p>
      </dgm:t>
    </dgm:pt>
    <dgm:pt modelId="{BBC75581-081B-4F8D-9EA6-CD4E4FAC6685}" type="parTrans" cxnId="{05676224-048B-4776-949C-40586AAD377E}">
      <dgm:prSet/>
      <dgm:spPr/>
    </dgm:pt>
    <dgm:pt modelId="{EEA385EE-4EB0-4A8F-B8D1-645BA6E3053A}" type="sibTrans" cxnId="{05676224-048B-4776-949C-40586AAD377E}">
      <dgm:prSet phldrT="01"/>
      <dgm:spPr/>
      <dgm:t>
        <a:bodyPr/>
        <a:lstStyle/>
        <a:p>
          <a:endParaRPr lang="en-US"/>
        </a:p>
      </dgm:t>
    </dgm:pt>
    <dgm:pt modelId="{E5882E4B-7D90-4D22-BC58-04BCAEAEA7F5}">
      <dgm:prSet phldrT="[Text]" phldr="0"/>
      <dgm:spPr/>
      <dgm:t>
        <a:bodyPr/>
        <a:lstStyle/>
        <a:p>
          <a:pPr rtl="0"/>
          <a:r>
            <a:rPr lang="en-US" dirty="0"/>
            <a:t>What does the character do about the problem?</a:t>
          </a:r>
        </a:p>
      </dgm:t>
    </dgm:pt>
    <dgm:pt modelId="{6B2521A4-6D64-4E3B-B3C1-F75B5C3B4BEC}" type="parTrans" cxnId="{0488A259-7359-4FE2-A3EC-0D23676EF2FB}">
      <dgm:prSet/>
      <dgm:spPr/>
    </dgm:pt>
    <dgm:pt modelId="{E574235F-D8BF-4E77-BC54-4AF9CE4095D8}" type="sibTrans" cxnId="{0488A259-7359-4FE2-A3EC-0D23676EF2FB}">
      <dgm:prSet phldrT="02"/>
      <dgm:spPr/>
      <dgm:t>
        <a:bodyPr/>
        <a:lstStyle/>
        <a:p>
          <a:endParaRPr lang="en-US"/>
        </a:p>
      </dgm:t>
    </dgm:pt>
    <dgm:pt modelId="{D037F1B7-B512-4277-9CCE-CD4A35290F91}">
      <dgm:prSet phldrT="[Text]" phldr="0"/>
      <dgm:spPr/>
      <dgm:t>
        <a:bodyPr/>
        <a:lstStyle/>
        <a:p>
          <a:pPr rtl="0"/>
          <a:r>
            <a:rPr lang="en-US" dirty="0"/>
            <a:t>What does the character learn?</a:t>
          </a:r>
        </a:p>
      </dgm:t>
    </dgm:pt>
    <dgm:pt modelId="{283B8AC5-CFA3-4B4C-81C5-0248B85D3528}" type="parTrans" cxnId="{6523E13D-1CED-4DA1-BD02-802B2986FA86}">
      <dgm:prSet/>
      <dgm:spPr/>
    </dgm:pt>
    <dgm:pt modelId="{9599E719-F41F-4AF1-BBC3-3EAEA9CC98B9}" type="sibTrans" cxnId="{6523E13D-1CED-4DA1-BD02-802B2986FA86}">
      <dgm:prSet phldrT="03"/>
      <dgm:spPr/>
      <dgm:t>
        <a:bodyPr/>
        <a:lstStyle/>
        <a:p>
          <a:endParaRPr lang="en-US"/>
        </a:p>
      </dgm:t>
    </dgm:pt>
    <dgm:pt modelId="{D926B44F-D494-48BD-A99D-378D5E8E9D40}">
      <dgm:prSet phldr="0"/>
      <dgm:spPr/>
      <dgm:t>
        <a:bodyPr/>
        <a:lstStyle/>
        <a:p>
          <a:pPr rtl="0"/>
          <a:r>
            <a:rPr lang="en-US" dirty="0"/>
            <a:t>What does the author want you to learn?</a:t>
          </a:r>
          <a:endParaRPr lang="en-US" dirty="0">
            <a:latin typeface="Tw Cen MT Condensed" panose="020B0606020104020203"/>
          </a:endParaRPr>
        </a:p>
      </dgm:t>
    </dgm:pt>
    <dgm:pt modelId="{74F0541E-E9E1-40B0-9E98-9335CF9C9D6C}" type="parTrans" cxnId="{749A4FDD-2C07-4311-8BB8-3BD35B51AE21}">
      <dgm:prSet/>
      <dgm:spPr/>
    </dgm:pt>
    <dgm:pt modelId="{E50F2F20-5E30-4625-9381-BAF93FE8026D}" type="sibTrans" cxnId="{749A4FDD-2C07-4311-8BB8-3BD35B51AE21}">
      <dgm:prSet phldrT="04"/>
      <dgm:spPr/>
      <dgm:t>
        <a:bodyPr/>
        <a:lstStyle/>
        <a:p>
          <a:endParaRPr lang="en-US"/>
        </a:p>
      </dgm:t>
    </dgm:pt>
    <dgm:pt modelId="{548981EE-CC72-434A-ADD9-2F715A511E2D}" type="pres">
      <dgm:prSet presAssocID="{177F4573-7479-44E3-AFCF-6BA2F305526A}" presName="linear" presStyleCnt="0">
        <dgm:presLayoutVars>
          <dgm:animLvl val="lvl"/>
          <dgm:resizeHandles val="exact"/>
        </dgm:presLayoutVars>
      </dgm:prSet>
      <dgm:spPr/>
    </dgm:pt>
    <dgm:pt modelId="{D1188D5C-4DFC-4A95-9409-4C31E14C3327}" type="pres">
      <dgm:prSet presAssocID="{0FF15A6A-D1B7-4D45-B191-AA8BB8C7A19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1601C00-B180-403E-BF8F-9015EE9FA36A}" type="pres">
      <dgm:prSet presAssocID="{EEA385EE-4EB0-4A8F-B8D1-645BA6E3053A}" presName="spacer" presStyleCnt="0"/>
      <dgm:spPr/>
    </dgm:pt>
    <dgm:pt modelId="{FF281707-583D-4B85-A70E-CADF93D35346}" type="pres">
      <dgm:prSet presAssocID="{E5882E4B-7D90-4D22-BC58-04BCAEAEA7F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34839A5-024E-4518-BD5C-D8F88DC5C485}" type="pres">
      <dgm:prSet presAssocID="{E574235F-D8BF-4E77-BC54-4AF9CE4095D8}" presName="spacer" presStyleCnt="0"/>
      <dgm:spPr/>
    </dgm:pt>
    <dgm:pt modelId="{874F4FA4-7DA9-4442-8CE4-D09CC7579F62}" type="pres">
      <dgm:prSet presAssocID="{D037F1B7-B512-4277-9CCE-CD4A35290F9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6A5A753-629A-4748-B1CE-7C6880237972}" type="pres">
      <dgm:prSet presAssocID="{9599E719-F41F-4AF1-BBC3-3EAEA9CC98B9}" presName="spacer" presStyleCnt="0"/>
      <dgm:spPr/>
    </dgm:pt>
    <dgm:pt modelId="{5656E794-669F-4C11-B26A-C7A5B05E9D8E}" type="pres">
      <dgm:prSet presAssocID="{D926B44F-D494-48BD-A99D-378D5E8E9D4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6956C03-7E6B-4BF2-BDB9-B575C2D30731}" type="presOf" srcId="{E5882E4B-7D90-4D22-BC58-04BCAEAEA7F5}" destId="{FF281707-583D-4B85-A70E-CADF93D35346}" srcOrd="0" destOrd="0" presId="urn:microsoft.com/office/officeart/2005/8/layout/vList2"/>
    <dgm:cxn modelId="{05676224-048B-4776-949C-40586AAD377E}" srcId="{177F4573-7479-44E3-AFCF-6BA2F305526A}" destId="{0FF15A6A-D1B7-4D45-B191-AA8BB8C7A193}" srcOrd="0" destOrd="0" parTransId="{BBC75581-081B-4F8D-9EA6-CD4E4FAC6685}" sibTransId="{EEA385EE-4EB0-4A8F-B8D1-645BA6E3053A}"/>
    <dgm:cxn modelId="{6523E13D-1CED-4DA1-BD02-802B2986FA86}" srcId="{177F4573-7479-44E3-AFCF-6BA2F305526A}" destId="{D037F1B7-B512-4277-9CCE-CD4A35290F91}" srcOrd="2" destOrd="0" parTransId="{283B8AC5-CFA3-4B4C-81C5-0248B85D3528}" sibTransId="{9599E719-F41F-4AF1-BBC3-3EAEA9CC98B9}"/>
    <dgm:cxn modelId="{D0A11565-31A2-478A-B348-64184894703F}" type="presOf" srcId="{177F4573-7479-44E3-AFCF-6BA2F305526A}" destId="{548981EE-CC72-434A-ADD9-2F715A511E2D}" srcOrd="0" destOrd="0" presId="urn:microsoft.com/office/officeart/2005/8/layout/vList2"/>
    <dgm:cxn modelId="{1BB4D772-1D78-4F38-8B19-D04F50F17208}" type="presOf" srcId="{D926B44F-D494-48BD-A99D-378D5E8E9D40}" destId="{5656E794-669F-4C11-B26A-C7A5B05E9D8E}" srcOrd="0" destOrd="0" presId="urn:microsoft.com/office/officeart/2005/8/layout/vList2"/>
    <dgm:cxn modelId="{0488A259-7359-4FE2-A3EC-0D23676EF2FB}" srcId="{177F4573-7479-44E3-AFCF-6BA2F305526A}" destId="{E5882E4B-7D90-4D22-BC58-04BCAEAEA7F5}" srcOrd="1" destOrd="0" parTransId="{6B2521A4-6D64-4E3B-B3C1-F75B5C3B4BEC}" sibTransId="{E574235F-D8BF-4E77-BC54-4AF9CE4095D8}"/>
    <dgm:cxn modelId="{A5803597-C3D2-4BA4-BB70-1E2E7E862C1A}" type="presOf" srcId="{0FF15A6A-D1B7-4D45-B191-AA8BB8C7A193}" destId="{D1188D5C-4DFC-4A95-9409-4C31E14C3327}" srcOrd="0" destOrd="0" presId="urn:microsoft.com/office/officeart/2005/8/layout/vList2"/>
    <dgm:cxn modelId="{75CAC0C6-8F7C-4C36-B7AD-8AEEEBCD20BB}" type="presOf" srcId="{D037F1B7-B512-4277-9CCE-CD4A35290F91}" destId="{874F4FA4-7DA9-4442-8CE4-D09CC7579F62}" srcOrd="0" destOrd="0" presId="urn:microsoft.com/office/officeart/2005/8/layout/vList2"/>
    <dgm:cxn modelId="{749A4FDD-2C07-4311-8BB8-3BD35B51AE21}" srcId="{177F4573-7479-44E3-AFCF-6BA2F305526A}" destId="{D926B44F-D494-48BD-A99D-378D5E8E9D40}" srcOrd="3" destOrd="0" parTransId="{74F0541E-E9E1-40B0-9E98-9335CF9C9D6C}" sibTransId="{E50F2F20-5E30-4625-9381-BAF93FE8026D}"/>
    <dgm:cxn modelId="{DD51D02F-E77B-4EE8-9712-59D21BEE90DB}" type="presParOf" srcId="{548981EE-CC72-434A-ADD9-2F715A511E2D}" destId="{D1188D5C-4DFC-4A95-9409-4C31E14C3327}" srcOrd="0" destOrd="0" presId="urn:microsoft.com/office/officeart/2005/8/layout/vList2"/>
    <dgm:cxn modelId="{D1936B6D-BC33-4486-98C4-775E9C03F338}" type="presParOf" srcId="{548981EE-CC72-434A-ADD9-2F715A511E2D}" destId="{11601C00-B180-403E-BF8F-9015EE9FA36A}" srcOrd="1" destOrd="0" presId="urn:microsoft.com/office/officeart/2005/8/layout/vList2"/>
    <dgm:cxn modelId="{CD92DC6A-C6D9-4479-9EAD-6BAC19672415}" type="presParOf" srcId="{548981EE-CC72-434A-ADD9-2F715A511E2D}" destId="{FF281707-583D-4B85-A70E-CADF93D35346}" srcOrd="2" destOrd="0" presId="urn:microsoft.com/office/officeart/2005/8/layout/vList2"/>
    <dgm:cxn modelId="{310C6239-B133-4765-875C-1223BA7C148D}" type="presParOf" srcId="{548981EE-CC72-434A-ADD9-2F715A511E2D}" destId="{134839A5-024E-4518-BD5C-D8F88DC5C485}" srcOrd="3" destOrd="0" presId="urn:microsoft.com/office/officeart/2005/8/layout/vList2"/>
    <dgm:cxn modelId="{58B11B62-C3D7-4776-B7CF-D105F3B8C603}" type="presParOf" srcId="{548981EE-CC72-434A-ADD9-2F715A511E2D}" destId="{874F4FA4-7DA9-4442-8CE4-D09CC7579F62}" srcOrd="4" destOrd="0" presId="urn:microsoft.com/office/officeart/2005/8/layout/vList2"/>
    <dgm:cxn modelId="{F3F422C7-C663-4009-AC88-239F5AF00F0F}" type="presParOf" srcId="{548981EE-CC72-434A-ADD9-2F715A511E2D}" destId="{16A5A753-629A-4748-B1CE-7C6880237972}" srcOrd="5" destOrd="0" presId="urn:microsoft.com/office/officeart/2005/8/layout/vList2"/>
    <dgm:cxn modelId="{91C9319D-D651-4C81-8E4E-3F46AFEA5FC3}" type="presParOf" srcId="{548981EE-CC72-434A-ADD9-2F715A511E2D}" destId="{5656E794-669F-4C11-B26A-C7A5B05E9D8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88D5C-4DFC-4A95-9409-4C31E14C3327}">
      <dsp:nvSpPr>
        <dsp:cNvPr id="0" name=""/>
        <dsp:cNvSpPr/>
      </dsp:nvSpPr>
      <dsp:spPr>
        <a:xfrm>
          <a:off x="0" y="74271"/>
          <a:ext cx="6873293" cy="111230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What is the problem?</a:t>
          </a:r>
        </a:p>
      </dsp:txBody>
      <dsp:txXfrm>
        <a:off x="54298" y="128569"/>
        <a:ext cx="6764697" cy="1003708"/>
      </dsp:txXfrm>
    </dsp:sp>
    <dsp:sp modelId="{FF281707-583D-4B85-A70E-CADF93D35346}">
      <dsp:nvSpPr>
        <dsp:cNvPr id="0" name=""/>
        <dsp:cNvSpPr/>
      </dsp:nvSpPr>
      <dsp:spPr>
        <a:xfrm>
          <a:off x="0" y="1267216"/>
          <a:ext cx="6873293" cy="1112304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What does the character do about the problem?</a:t>
          </a:r>
        </a:p>
      </dsp:txBody>
      <dsp:txXfrm>
        <a:off x="54298" y="1321514"/>
        <a:ext cx="6764697" cy="1003708"/>
      </dsp:txXfrm>
    </dsp:sp>
    <dsp:sp modelId="{874F4FA4-7DA9-4442-8CE4-D09CC7579F62}">
      <dsp:nvSpPr>
        <dsp:cNvPr id="0" name=""/>
        <dsp:cNvSpPr/>
      </dsp:nvSpPr>
      <dsp:spPr>
        <a:xfrm>
          <a:off x="0" y="2460160"/>
          <a:ext cx="6873293" cy="1112304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What does the character learn?</a:t>
          </a:r>
        </a:p>
      </dsp:txBody>
      <dsp:txXfrm>
        <a:off x="54298" y="2514458"/>
        <a:ext cx="6764697" cy="1003708"/>
      </dsp:txXfrm>
    </dsp:sp>
    <dsp:sp modelId="{5656E794-669F-4C11-B26A-C7A5B05E9D8E}">
      <dsp:nvSpPr>
        <dsp:cNvPr id="0" name=""/>
        <dsp:cNvSpPr/>
      </dsp:nvSpPr>
      <dsp:spPr>
        <a:xfrm>
          <a:off x="0" y="3653104"/>
          <a:ext cx="6873293" cy="1112304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What does the author want you to learn?</a:t>
          </a:r>
          <a:endParaRPr lang="en-US" sz="2800" kern="1200" dirty="0">
            <a:latin typeface="Tw Cen MT Condensed" panose="020B0606020104020203"/>
          </a:endParaRPr>
        </a:p>
      </dsp:txBody>
      <dsp:txXfrm>
        <a:off x="54298" y="3707402"/>
        <a:ext cx="6764697" cy="10037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347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943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255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009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269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677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13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663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171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522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912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231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6EMIaoE9_Q?feature=oembed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8071" y="2483769"/>
            <a:ext cx="7164674" cy="158853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omic Sans MS"/>
                <a:ea typeface="+mj-lt"/>
                <a:cs typeface="+mj-lt"/>
              </a:rPr>
              <a:t>Recount Stories </a:t>
            </a:r>
            <a:br>
              <a:rPr lang="en-US" sz="3600" b="1" dirty="0">
                <a:latin typeface="Comic Sans MS"/>
                <a:ea typeface="+mj-lt"/>
                <a:cs typeface="+mj-lt"/>
              </a:rPr>
            </a:br>
            <a:r>
              <a:rPr lang="en-US" sz="3600" b="1" dirty="0">
                <a:solidFill>
                  <a:schemeClr val="bg1"/>
                </a:solidFill>
                <a:latin typeface="Comic Sans MS"/>
                <a:ea typeface="+mj-lt"/>
                <a:cs typeface="+mj-lt"/>
              </a:rPr>
              <a:t>and central message</a:t>
            </a:r>
            <a:endParaRPr lang="en-US" sz="3600" b="1" dirty="0">
              <a:solidFill>
                <a:schemeClr val="bg1"/>
              </a:solidFill>
              <a:latin typeface="Comic Sans M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9306" y="4165919"/>
            <a:ext cx="6906926" cy="783407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First Grade and Second Grade</a:t>
            </a:r>
            <a:endParaRPr lang="en-US"/>
          </a:p>
          <a:p>
            <a:r>
              <a:rPr lang="en-US" sz="2000" dirty="0">
                <a:solidFill>
                  <a:schemeClr val="tx1"/>
                </a:solidFill>
              </a:rPr>
              <a:t>Virtual Learning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72BAB-DBD6-45BB-A434-62BCB9678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8620" y="527707"/>
            <a:ext cx="3908481" cy="881390"/>
          </a:xfrm>
        </p:spPr>
        <p:txBody>
          <a:bodyPr>
            <a:normAutofit/>
          </a:bodyPr>
          <a:lstStyle/>
          <a:p>
            <a:r>
              <a:rPr lang="en-US" dirty="0">
                <a:latin typeface="Comic Sans MS"/>
                <a:cs typeface="Calibri Light"/>
              </a:rPr>
              <a:t>Standards</a:t>
            </a:r>
            <a:endParaRPr lang="en-US" dirty="0">
              <a:latin typeface="Comic Sans MS"/>
            </a:endParaRPr>
          </a:p>
        </p:txBody>
      </p:sp>
      <p:pic>
        <p:nvPicPr>
          <p:cNvPr id="4" name="Picture 4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D021BBE1-0A12-4284-9831-B9686E2048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129" t="180" r="22807" b="-781"/>
          <a:stretch/>
        </p:blipFill>
        <p:spPr>
          <a:xfrm>
            <a:off x="2951467" y="1658826"/>
            <a:ext cx="1385191" cy="176266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6" descr="A drawing of a face&#10;&#10;Description generated with high confidence">
            <a:extLst>
              <a:ext uri="{FF2B5EF4-FFF2-40B4-BE49-F238E27FC236}">
                <a16:creationId xmlns:a16="http://schemas.microsoft.com/office/drawing/2014/main" id="{7799897E-BA54-4B56-B545-1D49727140A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396" r="10738" b="667"/>
          <a:stretch/>
        </p:blipFill>
        <p:spPr>
          <a:xfrm>
            <a:off x="2825989" y="3855544"/>
            <a:ext cx="1524920" cy="189544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9" name="TextBox 98">
            <a:extLst>
              <a:ext uri="{FF2B5EF4-FFF2-40B4-BE49-F238E27FC236}">
                <a16:creationId xmlns:a16="http://schemas.microsoft.com/office/drawing/2014/main" id="{16551A66-6D07-4CBF-9669-EB796AFBF39F}"/>
              </a:ext>
            </a:extLst>
          </p:cNvPr>
          <p:cNvSpPr txBox="1"/>
          <p:nvPr/>
        </p:nvSpPr>
        <p:spPr>
          <a:xfrm>
            <a:off x="4465608" y="1575759"/>
            <a:ext cx="6466934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b="1" dirty="0"/>
              <a:t>LAFS</a:t>
            </a:r>
            <a:r>
              <a:rPr lang="en-US" sz="2800" b="1" dirty="0">
                <a:ea typeface="+mn-lt"/>
                <a:cs typeface="+mn-lt"/>
              </a:rPr>
              <a:t>.1.RL.1.2 Retell stories, including key details, and demonstrate understanding of their central message or lesson.</a:t>
            </a:r>
          </a:p>
          <a:p>
            <a:pPr marL="285750" indent="-285750">
              <a:buFont typeface="Arial"/>
              <a:buChar char="•"/>
            </a:pPr>
            <a:endParaRPr lang="en-US" sz="2800" b="1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2800" b="1" dirty="0">
                <a:ea typeface="+mn-lt"/>
                <a:cs typeface="+mn-lt"/>
              </a:rPr>
              <a:t>LAFS.2.RL.1.2 Recount stories, including fables and folktales from diverse cultures, and determine their central message, lesson, or moral.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02697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25EB5-441F-4386-BF51-9C3781E45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7" y="197027"/>
            <a:ext cx="5435619" cy="4475728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ts val="1000"/>
              </a:spcBef>
            </a:pPr>
            <a:br>
              <a:rPr lang="en-US" sz="3200" b="1" dirty="0"/>
            </a:br>
            <a:r>
              <a:rPr lang="en-US" sz="4000" b="1" u="sng" dirty="0"/>
              <a:t>Recount Stories</a:t>
            </a:r>
            <a:br>
              <a:rPr lang="en-US" sz="3200" b="1" dirty="0">
                <a:cs typeface="Calibri"/>
              </a:rPr>
            </a:br>
            <a:br>
              <a:rPr lang="en-US" sz="3200" b="1" dirty="0">
                <a:cs typeface="Calibri"/>
              </a:rPr>
            </a:br>
            <a:br>
              <a:rPr lang="en-US" sz="3200" b="1" dirty="0"/>
            </a:br>
            <a:r>
              <a:rPr lang="en-US" sz="3200" b="1" dirty="0">
                <a:ea typeface="+mn-lt"/>
                <a:cs typeface="+mn-lt"/>
              </a:rPr>
              <a:t>Use key details from the text:</a:t>
            </a:r>
            <a:endParaRPr lang="en-US" sz="3200">
              <a:ea typeface="+mn-lt"/>
              <a:cs typeface="+mn-lt"/>
            </a:endParaRP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en-US" sz="3200" b="1" dirty="0">
                <a:ea typeface="+mn-lt"/>
                <a:cs typeface="+mn-lt"/>
              </a:rPr>
              <a:t>Characters</a:t>
            </a:r>
            <a:endParaRPr lang="en-US" sz="3200">
              <a:ea typeface="+mn-lt"/>
              <a:cs typeface="+mn-lt"/>
            </a:endParaRP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en-US" sz="3200" b="1" dirty="0">
                <a:ea typeface="+mn-lt"/>
                <a:cs typeface="+mn-lt"/>
              </a:rPr>
              <a:t>Setting</a:t>
            </a:r>
            <a:endParaRPr lang="en-US" sz="3200">
              <a:ea typeface="+mn-lt"/>
              <a:cs typeface="+mn-lt"/>
            </a:endParaRP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en-US" sz="3200" b="1" dirty="0">
                <a:ea typeface="+mn-lt"/>
                <a:cs typeface="+mn-lt"/>
              </a:rPr>
              <a:t>Events</a:t>
            </a:r>
            <a:endParaRPr lang="en-US" sz="3200" dirty="0"/>
          </a:p>
        </p:txBody>
      </p:sp>
      <p:pic>
        <p:nvPicPr>
          <p:cNvPr id="8" name="Picture 8" descr="A close up of text on a white background&#10;&#10;Description generated with high confidence">
            <a:extLst>
              <a:ext uri="{FF2B5EF4-FFF2-40B4-BE49-F238E27FC236}">
                <a16:creationId xmlns:a16="http://schemas.microsoft.com/office/drawing/2014/main" id="{85FC8C97-5FA6-4513-9173-3DDF7A5BBF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0000">
            <a:off x="1043797" y="5086796"/>
            <a:ext cx="3246407" cy="1673349"/>
          </a:xfrm>
          <a:prstGeom prst="rect">
            <a:avLst/>
          </a:prstGeom>
        </p:spPr>
      </p:pic>
      <p:pic>
        <p:nvPicPr>
          <p:cNvPr id="10" name="Picture 10" descr="A close up of text on a white background&#10;&#10;Description generated with high confidence">
            <a:extLst>
              <a:ext uri="{FF2B5EF4-FFF2-40B4-BE49-F238E27FC236}">
                <a16:creationId xmlns:a16="http://schemas.microsoft.com/office/drawing/2014/main" id="{50580BFC-72F6-42E6-8E9D-4E0FD52BBA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2202" y="4877481"/>
            <a:ext cx="2570671" cy="191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265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E8EA2F7-7C6E-425F-B650-4A410E331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22" y="2156604"/>
            <a:ext cx="3133580" cy="2105996"/>
          </a:xfrm>
        </p:spPr>
        <p:txBody>
          <a:bodyPr vert="horz" lIns="45720" tIns="45720" rIns="45720" bIns="45720" rtlCol="0" anchor="t">
            <a:normAutofit/>
          </a:bodyPr>
          <a:lstStyle/>
          <a:p>
            <a:r>
              <a:rPr lang="en-US" sz="3200" dirty="0">
                <a:ea typeface="+mn-lt"/>
                <a:cs typeface="+mn-lt"/>
              </a:rPr>
              <a:t>Include details:</a:t>
            </a:r>
          </a:p>
          <a:p>
            <a:pPr lvl="1"/>
            <a:r>
              <a:rPr lang="en-US" sz="3200" dirty="0">
                <a:ea typeface="+mn-lt"/>
                <a:cs typeface="+mn-lt"/>
              </a:rPr>
              <a:t>Characters</a:t>
            </a:r>
          </a:p>
          <a:p>
            <a:pPr lvl="1"/>
            <a:r>
              <a:rPr lang="en-US" sz="3200" dirty="0">
                <a:ea typeface="+mn-lt"/>
                <a:cs typeface="+mn-lt"/>
              </a:rPr>
              <a:t>Setting</a:t>
            </a:r>
          </a:p>
          <a:p>
            <a:pPr lvl="1"/>
            <a:r>
              <a:rPr lang="en-US" sz="3200" dirty="0">
                <a:ea typeface="+mn-lt"/>
                <a:cs typeface="+mn-lt"/>
              </a:rPr>
              <a:t>Events</a:t>
            </a:r>
            <a:endParaRPr lang="en-US" dirty="0">
              <a:ea typeface="+mn-lt"/>
              <a:cs typeface="+mn-lt"/>
            </a:endParaRPr>
          </a:p>
        </p:txBody>
      </p:sp>
      <p:pic>
        <p:nvPicPr>
          <p:cNvPr id="4" name="Picture 4" descr="A close up of text on a white background&#10;&#10;Description generated with high confidence">
            <a:extLst>
              <a:ext uri="{FF2B5EF4-FFF2-40B4-BE49-F238E27FC236}">
                <a16:creationId xmlns:a16="http://schemas.microsoft.com/office/drawing/2014/main" id="{F4EE757E-E0E8-4460-8FDC-58DE281D2B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2342" y="763877"/>
            <a:ext cx="6909577" cy="5330245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57AD3DEE-4AA9-4F26-9808-0D05214BD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9">
            <a:hlinkClick r:id="" action="ppaction://media"/>
            <a:extLst>
              <a:ext uri="{FF2B5EF4-FFF2-40B4-BE49-F238E27FC236}">
                <a16:creationId xmlns:a16="http://schemas.microsoft.com/office/drawing/2014/main" id="{C7E32EED-CF96-4264-815F-099D45B38F8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215660" y="4385992"/>
            <a:ext cx="4126302" cy="202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381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E8EA2F7-7C6E-425F-B650-4A410E331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22" y="2156604"/>
            <a:ext cx="3133580" cy="4909580"/>
          </a:xfrm>
        </p:spPr>
        <p:txBody>
          <a:bodyPr vert="horz" lIns="45720" tIns="45720" rIns="45720" bIns="45720" rtlCol="0" anchor="t">
            <a:normAutofit/>
          </a:bodyPr>
          <a:lstStyle/>
          <a:p>
            <a:r>
              <a:rPr lang="en-US" sz="3200" dirty="0"/>
              <a:t>Include details:</a:t>
            </a:r>
            <a:endParaRPr lang="en-US" sz="3200" dirty="0">
              <a:cs typeface="Calibri"/>
            </a:endParaRPr>
          </a:p>
          <a:p>
            <a:pPr lvl="1"/>
            <a:r>
              <a:rPr lang="en-US" sz="3200" dirty="0"/>
              <a:t>Characters</a:t>
            </a:r>
            <a:endParaRPr lang="en-US" sz="3200" dirty="0">
              <a:cs typeface="Calibri"/>
            </a:endParaRPr>
          </a:p>
          <a:p>
            <a:pPr lvl="1"/>
            <a:r>
              <a:rPr lang="en-US" sz="3200" dirty="0"/>
              <a:t>Setting</a:t>
            </a:r>
            <a:endParaRPr lang="en-US" sz="3200" dirty="0">
              <a:cs typeface="Calibri"/>
            </a:endParaRPr>
          </a:p>
          <a:p>
            <a:pPr lvl="1"/>
            <a:r>
              <a:rPr lang="en-US" sz="3200" dirty="0"/>
              <a:t>Events</a:t>
            </a:r>
            <a:endParaRPr lang="en-US" sz="3200" dirty="0">
              <a:cs typeface="Calibri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7AD3DEE-4AA9-4F26-9808-0D05214BD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" name="Picture 8" descr="A close up of text on a white background&#10;&#10;Description generated with high confidence">
            <a:extLst>
              <a:ext uri="{FF2B5EF4-FFF2-40B4-BE49-F238E27FC236}">
                <a16:creationId xmlns:a16="http://schemas.microsoft.com/office/drawing/2014/main" id="{8B0F7C9E-10CF-4CD6-AC21-936D10E369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0000">
            <a:off x="3914403" y="1771075"/>
            <a:ext cx="7545236" cy="3858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97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4DC70E6-AA6F-4B92-A5B9-0FCCB54700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928" r="-2" b="15219"/>
          <a:stretch/>
        </p:blipFill>
        <p:spPr>
          <a:xfrm>
            <a:off x="-2" y="10"/>
            <a:ext cx="12192000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4" y="0"/>
            <a:ext cx="8132065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4FCEB9-94FD-4360-9E27-08A37F4EA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45" y="149206"/>
            <a:ext cx="6902048" cy="1135737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Comic Sans MS"/>
                <a:ea typeface="+mj-lt"/>
                <a:cs typeface="+mj-lt"/>
              </a:rPr>
              <a:t>Central Message</a:t>
            </a:r>
            <a:endParaRPr lang="en-US" sz="3600" b="1" dirty="0">
              <a:latin typeface="Comic Sans MS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7EAA094-9CF6-4695-958A-33D9BCAA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" y="713128"/>
            <a:ext cx="1068867" cy="2126625"/>
            <a:chOff x="10918968" y="713127"/>
            <a:chExt cx="1273032" cy="253283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E80C965-DB6D-4F81-9E9E-B027384D0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A580F890-B085-4E95-96AA-55AEBEC5C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91376-D9A4-4877-B8D3-372DC2AE9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864" y="1639020"/>
            <a:ext cx="3882866" cy="5072906"/>
          </a:xfrm>
        </p:spPr>
        <p:txBody>
          <a:bodyPr vert="horz" lIns="45720" tIns="45720" rIns="4572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 dirty="0">
                <a:ea typeface="+mn-lt"/>
                <a:cs typeface="+mn-lt"/>
              </a:rPr>
              <a:t>The big idea that the author is trying to teach you.</a:t>
            </a:r>
            <a:endParaRPr lang="en-US" sz="3200" b="1">
              <a:cs typeface="Calibri"/>
            </a:endParaRPr>
          </a:p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Example: </a:t>
            </a:r>
          </a:p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Book: Interrupting Chicken</a:t>
            </a:r>
          </a:p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Central Message: Do not interrupt others while they are talking.</a:t>
            </a:r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067618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27850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CAF1412-64DB-4C55-8F14-5CCD024F0C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6202775"/>
              </p:ext>
            </p:extLst>
          </p:nvPr>
        </p:nvGraphicFramePr>
        <p:xfrm>
          <a:off x="4646485" y="1179131"/>
          <a:ext cx="6873293" cy="48396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469170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1188D5C-4DFC-4A95-9409-4C31E14C33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D1188D5C-4DFC-4A95-9409-4C31E14C33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D1188D5C-4DFC-4A95-9409-4C31E14C33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F281707-583D-4B85-A70E-CADF93D353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FF281707-583D-4B85-A70E-CADF93D353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FF281707-583D-4B85-A70E-CADF93D353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74F4FA4-7DA9-4442-8CE4-D09CC7579F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874F4FA4-7DA9-4442-8CE4-D09CC7579F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874F4FA4-7DA9-4442-8CE4-D09CC7579F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656E794-669F-4C11-B26A-C7A5B05E9D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graphicEl>
                                              <a:dgm id="{5656E794-669F-4C11-B26A-C7A5B05E9D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graphicEl>
                                              <a:dgm id="{5656E794-669F-4C11-B26A-C7A5B05E9D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164CB-E795-4690-9802-702AE3F19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0538" y="336371"/>
            <a:ext cx="7683262" cy="474737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  <a:cs typeface="Calibri Light"/>
              </a:rPr>
              <a:t>Now it is our turn!</a:t>
            </a:r>
            <a:br>
              <a:rPr lang="en-US" dirty="0">
                <a:cs typeface="Calibri Light"/>
              </a:rPr>
            </a:br>
            <a:br>
              <a:rPr lang="en-US" dirty="0">
                <a:cs typeface="Calibri Light"/>
              </a:rPr>
            </a:br>
            <a:r>
              <a:rPr lang="en-US" u="sng" dirty="0">
                <a:cs typeface="Calibri Light"/>
              </a:rPr>
              <a:t>Read a fairy tale:</a:t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- </a:t>
            </a:r>
            <a:r>
              <a:rPr lang="en-US" b="1" dirty="0">
                <a:cs typeface="Calibri Light"/>
              </a:rPr>
              <a:t>Recount</a:t>
            </a:r>
            <a:r>
              <a:rPr lang="en-US" dirty="0">
                <a:cs typeface="Calibri Light"/>
              </a:rPr>
              <a:t> the story</a:t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- Find the </a:t>
            </a:r>
            <a:r>
              <a:rPr lang="en-US" b="1" dirty="0">
                <a:cs typeface="Calibri Light"/>
              </a:rPr>
              <a:t>central message</a:t>
            </a:r>
            <a:endParaRPr lang="en-US">
              <a:cs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20622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Recount Stories  and central message</vt:lpstr>
      <vt:lpstr>Standards</vt:lpstr>
      <vt:lpstr> Recount Stories   Use key details from the text: Characters Setting Events</vt:lpstr>
      <vt:lpstr>PowerPoint Presentation</vt:lpstr>
      <vt:lpstr>PowerPoint Presentation</vt:lpstr>
      <vt:lpstr>Central Message</vt:lpstr>
      <vt:lpstr>Now it is our turn!  Read a fairy tale: - Recount the story - Find the central message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671</cp:revision>
  <dcterms:created xsi:type="dcterms:W3CDTF">2020-04-18T20:23:29Z</dcterms:created>
  <dcterms:modified xsi:type="dcterms:W3CDTF">2020-04-20T06:02:06Z</dcterms:modified>
</cp:coreProperties>
</file>