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4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2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8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6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2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4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3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9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1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6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7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968E9-EC83-4B0D-B90E-A9488371B48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67F04-9175-43AF-A93C-7110A2AA0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5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youtu.be/5IpdjyD_uPo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kemegeniu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032" y="149984"/>
            <a:ext cx="7373141" cy="955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39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29" y="786325"/>
            <a:ext cx="6606540" cy="101518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CCBooyah" panose="02000603000000000000" pitchFamily="2" charset="0"/>
                <a:ea typeface="CCBooyah" panose="02000603000000000000" pitchFamily="2" charset="0"/>
              </a:rPr>
              <a:t>This worksheet is to be use with the video linked below. </a:t>
            </a:r>
            <a:endParaRPr lang="en-US" sz="3600" dirty="0">
              <a:latin typeface="CCBooyah" panose="02000603000000000000" pitchFamily="2" charset="0"/>
              <a:ea typeface="CCBooyah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7328848"/>
            <a:ext cx="5829300" cy="382592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youtu.be/5IpdjyD_uPo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071" y="3515224"/>
            <a:ext cx="6272257" cy="3603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0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253011" y="5389220"/>
            <a:ext cx="5266378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Copyright © 2018 Jamala Fusilier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rights reserved by author.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Permission to copy for classroom use only.</a:t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Electronic distribution limited to classroom use only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Credits: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www.makemegenius.com</a:t>
            </a:r>
            <a:r>
              <a:rPr lang="en-US" altLang="en-US" sz="1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963" y="1933076"/>
            <a:ext cx="3478474" cy="33706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1202" y="7690740"/>
            <a:ext cx="2169996" cy="64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20</Words>
  <Application>Microsoft Office PowerPoint</Application>
  <PresentationFormat>Custom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CCBooyah</vt:lpstr>
      <vt:lpstr>Office Theme</vt:lpstr>
      <vt:lpstr>PowerPoint Presentation</vt:lpstr>
      <vt:lpstr>This worksheet is to be use with the video linked below. </vt:lpstr>
      <vt:lpstr>PowerPoint Presentation</vt:lpstr>
    </vt:vector>
  </TitlesOfParts>
  <Company>HISD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Fusilier, Jamala J</dc:creator>
  <cp:lastModifiedBy>Fusilier, Jamala J</cp:lastModifiedBy>
  <cp:revision>5</cp:revision>
  <dcterms:created xsi:type="dcterms:W3CDTF">2018-08-21T17:33:19Z</dcterms:created>
  <dcterms:modified xsi:type="dcterms:W3CDTF">2019-08-21T14:55:54Z</dcterms:modified>
</cp:coreProperties>
</file>