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4"/>
  </p:sldMasterIdLst>
  <p:notesMasterIdLst>
    <p:notesMasterId r:id="rId19"/>
  </p:notesMasterIdLst>
  <p:handoutMasterIdLst>
    <p:handoutMasterId r:id="rId20"/>
  </p:handoutMasterIdLst>
  <p:sldIdLst>
    <p:sldId id="256" r:id="rId5"/>
    <p:sldId id="257" r:id="rId6"/>
    <p:sldId id="259" r:id="rId7"/>
    <p:sldId id="261" r:id="rId8"/>
    <p:sldId id="260" r:id="rId9"/>
    <p:sldId id="262" r:id="rId10"/>
    <p:sldId id="263" r:id="rId11"/>
    <p:sldId id="265" r:id="rId12"/>
    <p:sldId id="267" r:id="rId13"/>
    <p:sldId id="269" r:id="rId14"/>
    <p:sldId id="266" r:id="rId15"/>
    <p:sldId id="270" r:id="rId16"/>
    <p:sldId id="268" r:id="rId17"/>
    <p:sldId id="264"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Times New Roman" panose="02020603050405020304" pitchFamily="18" charset="0"/>
      </a:defRPr>
    </a:lvl5pPr>
    <a:lvl6pPr marL="22860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6pPr>
    <a:lvl7pPr marL="27432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7pPr>
    <a:lvl8pPr marL="32004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8pPr>
    <a:lvl9pPr marL="3657600" algn="l" defTabSz="914400" rtl="0" eaLnBrk="1" latinLnBrk="0" hangingPunct="1">
      <a:defRPr kern="1200">
        <a:solidFill>
          <a:schemeClr val="tx1"/>
        </a:solidFill>
        <a:latin typeface="Arial" panose="020B060402020202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1536">
          <p15:clr>
            <a:srgbClr val="A4A3A4"/>
          </p15:clr>
        </p15:guide>
        <p15:guide id="2" pos="9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1BD4D8-03D4-439D-AFC6-5E34D9D85A4D}" v="1307" dt="2020-11-20T01:29:15.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1162" y="77"/>
      </p:cViewPr>
      <p:guideLst>
        <p:guide orient="horz" pos="1536"/>
        <p:guide pos="9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7F38352-EF28-462B-B7B0-686E4342229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dirty="0"/>
          </a:p>
        </p:txBody>
      </p:sp>
      <p:sp>
        <p:nvSpPr>
          <p:cNvPr id="15363" name="Rectangle 3">
            <a:extLst>
              <a:ext uri="{FF2B5EF4-FFF2-40B4-BE49-F238E27FC236}">
                <a16:creationId xmlns:a16="http://schemas.microsoft.com/office/drawing/2014/main" id="{080A4250-CAED-4241-BF06-B5A25DFDFEB6}"/>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dirty="0"/>
          </a:p>
        </p:txBody>
      </p:sp>
      <p:sp>
        <p:nvSpPr>
          <p:cNvPr id="15364" name="Rectangle 4">
            <a:extLst>
              <a:ext uri="{FF2B5EF4-FFF2-40B4-BE49-F238E27FC236}">
                <a16:creationId xmlns:a16="http://schemas.microsoft.com/office/drawing/2014/main" id="{71ED1F0F-287E-4212-AF36-11EF78ED4B67}"/>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dirty="0"/>
          </a:p>
        </p:txBody>
      </p:sp>
      <p:sp>
        <p:nvSpPr>
          <p:cNvPr id="15365" name="Rectangle 5">
            <a:extLst>
              <a:ext uri="{FF2B5EF4-FFF2-40B4-BE49-F238E27FC236}">
                <a16:creationId xmlns:a16="http://schemas.microsoft.com/office/drawing/2014/main" id="{2CD76619-1B2E-4CE6-BE82-1E52DE63EA7A}"/>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F2E8C641-D4A9-41F6-9894-354C41F15EC6}"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3EC012F-01DC-43B4-8037-6139DB021D1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en-US" dirty="0"/>
          </a:p>
        </p:txBody>
      </p:sp>
      <p:sp>
        <p:nvSpPr>
          <p:cNvPr id="17411" name="Rectangle 3">
            <a:extLst>
              <a:ext uri="{FF2B5EF4-FFF2-40B4-BE49-F238E27FC236}">
                <a16:creationId xmlns:a16="http://schemas.microsoft.com/office/drawing/2014/main" id="{F2E1B7DF-1F65-47B5-85EA-6B5EEBC61D95}"/>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en-US" dirty="0"/>
          </a:p>
        </p:txBody>
      </p:sp>
      <p:sp>
        <p:nvSpPr>
          <p:cNvPr id="17412" name="Rectangle 4">
            <a:extLst>
              <a:ext uri="{FF2B5EF4-FFF2-40B4-BE49-F238E27FC236}">
                <a16:creationId xmlns:a16="http://schemas.microsoft.com/office/drawing/2014/main" id="{1CCA3541-F5AB-48AD-8EC4-183E3319955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a:extLst>
              <a:ext uri="{FF2B5EF4-FFF2-40B4-BE49-F238E27FC236}">
                <a16:creationId xmlns:a16="http://schemas.microsoft.com/office/drawing/2014/main" id="{97856202-90FC-4341-BADB-B97286940B6A}"/>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7414" name="Rectangle 6">
            <a:extLst>
              <a:ext uri="{FF2B5EF4-FFF2-40B4-BE49-F238E27FC236}">
                <a16:creationId xmlns:a16="http://schemas.microsoft.com/office/drawing/2014/main" id="{AA96EE3A-91D5-4BFD-A402-27ECF26F94F3}"/>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en-US" dirty="0"/>
          </a:p>
        </p:txBody>
      </p:sp>
      <p:sp>
        <p:nvSpPr>
          <p:cNvPr id="17415" name="Rectangle 7">
            <a:extLst>
              <a:ext uri="{FF2B5EF4-FFF2-40B4-BE49-F238E27FC236}">
                <a16:creationId xmlns:a16="http://schemas.microsoft.com/office/drawing/2014/main" id="{01A8E908-899D-4CCA-B5E8-E3B3398F8278}"/>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4F5A4F40-B3B8-4D42-B412-14489E327441}"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635" name="Picture 11" descr="scifair_front">
            <a:extLst>
              <a:ext uri="{FF2B5EF4-FFF2-40B4-BE49-F238E27FC236}">
                <a16:creationId xmlns:a16="http://schemas.microsoft.com/office/drawing/2014/main" id="{D8248043-9D32-4A0F-8A22-B1B935F0B9D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6626" name="Rectangle 2">
            <a:extLst>
              <a:ext uri="{FF2B5EF4-FFF2-40B4-BE49-F238E27FC236}">
                <a16:creationId xmlns:a16="http://schemas.microsoft.com/office/drawing/2014/main" id="{9D446BD8-84C5-43CE-8A70-361E7213BF12}"/>
              </a:ext>
            </a:extLst>
          </p:cNvPr>
          <p:cNvSpPr>
            <a:spLocks noGrp="1" noChangeArrowheads="1"/>
          </p:cNvSpPr>
          <p:nvPr>
            <p:ph type="ctrTitle"/>
          </p:nvPr>
        </p:nvSpPr>
        <p:spPr>
          <a:xfrm>
            <a:off x="1905000" y="685800"/>
            <a:ext cx="6477000" cy="1752600"/>
          </a:xfrm>
        </p:spPr>
        <p:txBody>
          <a:bodyPr/>
          <a:lstStyle>
            <a:lvl1pPr algn="r">
              <a:defRPr sz="4400"/>
            </a:lvl1pPr>
          </a:lstStyle>
          <a:p>
            <a:pPr lvl="0"/>
            <a:r>
              <a:rPr lang="en-US" altLang="en-US" noProof="0"/>
              <a:t>Click to edit Master title style</a:t>
            </a:r>
          </a:p>
        </p:txBody>
      </p:sp>
      <p:sp>
        <p:nvSpPr>
          <p:cNvPr id="26627" name="Rectangle 3">
            <a:extLst>
              <a:ext uri="{FF2B5EF4-FFF2-40B4-BE49-F238E27FC236}">
                <a16:creationId xmlns:a16="http://schemas.microsoft.com/office/drawing/2014/main" id="{354FA621-BC90-4C80-9094-E744B4B76C7F}"/>
              </a:ext>
            </a:extLst>
          </p:cNvPr>
          <p:cNvSpPr>
            <a:spLocks noGrp="1" noChangeArrowheads="1"/>
          </p:cNvSpPr>
          <p:nvPr>
            <p:ph type="subTitle" idx="1"/>
          </p:nvPr>
        </p:nvSpPr>
        <p:spPr>
          <a:xfrm>
            <a:off x="1676400" y="2133600"/>
            <a:ext cx="6477000" cy="1981200"/>
          </a:xfrm>
        </p:spPr>
        <p:txBody>
          <a:bodyPr/>
          <a:lstStyle>
            <a:lvl1pPr marL="0" indent="0" algn="r">
              <a:buFont typeface="Wingdings" panose="05000000000000000000" pitchFamily="2" charset="2"/>
              <a:buNone/>
              <a:defRPr sz="1400" i="1"/>
            </a:lvl1pPr>
          </a:lstStyle>
          <a:p>
            <a:pPr lvl="0"/>
            <a:r>
              <a:rPr lang="en-US" altLang="en-US" noProof="0"/>
              <a:t>Click to edit Master subtitle style</a:t>
            </a:r>
          </a:p>
        </p:txBody>
      </p:sp>
      <p:sp>
        <p:nvSpPr>
          <p:cNvPr id="26628" name="Rectangle 4">
            <a:extLst>
              <a:ext uri="{FF2B5EF4-FFF2-40B4-BE49-F238E27FC236}">
                <a16:creationId xmlns:a16="http://schemas.microsoft.com/office/drawing/2014/main" id="{34D8C79F-B65F-49C4-AB24-07BB560E8FEE}"/>
              </a:ext>
            </a:extLst>
          </p:cNvPr>
          <p:cNvSpPr>
            <a:spLocks noGrp="1" noChangeArrowheads="1"/>
          </p:cNvSpPr>
          <p:nvPr>
            <p:ph type="dt" sz="half" idx="2"/>
          </p:nvPr>
        </p:nvSpPr>
        <p:spPr>
          <a:xfrm>
            <a:off x="7086600" y="6248400"/>
            <a:ext cx="1524000" cy="457200"/>
          </a:xfrm>
        </p:spPr>
        <p:txBody>
          <a:bodyPr/>
          <a:lstStyle>
            <a:lvl1pPr>
              <a:defRPr/>
            </a:lvl1pPr>
          </a:lstStyle>
          <a:p>
            <a:endParaRPr lang="en-US" altLang="en-US" dirty="0"/>
          </a:p>
        </p:txBody>
      </p:sp>
      <p:sp>
        <p:nvSpPr>
          <p:cNvPr id="26629" name="Rectangle 5">
            <a:extLst>
              <a:ext uri="{FF2B5EF4-FFF2-40B4-BE49-F238E27FC236}">
                <a16:creationId xmlns:a16="http://schemas.microsoft.com/office/drawing/2014/main" id="{65A98B6C-06A9-4F78-868C-F35205CC3B32}"/>
              </a:ext>
            </a:extLst>
          </p:cNvPr>
          <p:cNvSpPr>
            <a:spLocks noGrp="1" noChangeArrowheads="1"/>
          </p:cNvSpPr>
          <p:nvPr>
            <p:ph type="ftr" sz="quarter" idx="3"/>
          </p:nvPr>
        </p:nvSpPr>
        <p:spPr>
          <a:xfrm>
            <a:off x="3810000" y="6248400"/>
            <a:ext cx="2895600" cy="457200"/>
          </a:xfrm>
        </p:spPr>
        <p:txBody>
          <a:bodyPr/>
          <a:lstStyle>
            <a:lvl1pPr>
              <a:defRPr/>
            </a:lvl1pPr>
          </a:lstStyle>
          <a:p>
            <a:endParaRPr lang="en-US" altLang="en-US" dirty="0"/>
          </a:p>
        </p:txBody>
      </p:sp>
      <p:sp>
        <p:nvSpPr>
          <p:cNvPr id="26630" name="Rectangle 6">
            <a:extLst>
              <a:ext uri="{FF2B5EF4-FFF2-40B4-BE49-F238E27FC236}">
                <a16:creationId xmlns:a16="http://schemas.microsoft.com/office/drawing/2014/main" id="{C11FE065-3E40-4FDE-8914-BE51CA4C732C}"/>
              </a:ext>
            </a:extLst>
          </p:cNvPr>
          <p:cNvSpPr>
            <a:spLocks noGrp="1" noChangeArrowheads="1"/>
          </p:cNvSpPr>
          <p:nvPr>
            <p:ph type="sldNum" sz="quarter" idx="4"/>
          </p:nvPr>
        </p:nvSpPr>
        <p:spPr>
          <a:xfrm>
            <a:off x="2209800" y="6248400"/>
            <a:ext cx="1219200" cy="457200"/>
          </a:xfrm>
        </p:spPr>
        <p:txBody>
          <a:bodyPr/>
          <a:lstStyle>
            <a:lvl1pPr>
              <a:defRPr/>
            </a:lvl1pPr>
          </a:lstStyle>
          <a:p>
            <a:fld id="{E1954C34-306C-4E0C-8716-BC07CA5C15CA}" type="slidenum">
              <a:rPr lang="en-US" altLang="en-US"/>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42C06-94EF-4FB7-A2E7-3578F72B58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A08812-83BC-479D-BC12-A7C8835EC8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F07C04-FE96-4BFB-8B7B-C3936A95AF6F}"/>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42AA7157-9232-4117-BFDD-C57AA2D58CC6}"/>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BBCA2DD5-9BD6-4074-B69A-26D5DC2D3A99}"/>
              </a:ext>
            </a:extLst>
          </p:cNvPr>
          <p:cNvSpPr>
            <a:spLocks noGrp="1"/>
          </p:cNvSpPr>
          <p:nvPr>
            <p:ph type="sldNum" sz="quarter" idx="12"/>
          </p:nvPr>
        </p:nvSpPr>
        <p:spPr/>
        <p:txBody>
          <a:bodyPr/>
          <a:lstStyle>
            <a:lvl1pPr>
              <a:defRPr/>
            </a:lvl1pPr>
          </a:lstStyle>
          <a:p>
            <a:fld id="{0F221AE5-61E4-4703-ADE6-B568D46FB347}" type="slidenum">
              <a:rPr lang="en-US" altLang="en-US"/>
              <a:pPr/>
              <a:t>‹#›</a:t>
            </a:fld>
            <a:endParaRPr lang="en-US" altLang="en-US" dirty="0"/>
          </a:p>
        </p:txBody>
      </p:sp>
    </p:spTree>
    <p:extLst>
      <p:ext uri="{BB962C8B-B14F-4D97-AF65-F5344CB8AC3E}">
        <p14:creationId xmlns:p14="http://schemas.microsoft.com/office/powerpoint/2010/main" val="1814816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84A781-3A6B-4847-8569-7802136697E3}"/>
              </a:ext>
            </a:extLst>
          </p:cNvPr>
          <p:cNvSpPr>
            <a:spLocks noGrp="1"/>
          </p:cNvSpPr>
          <p:nvPr>
            <p:ph type="title" orient="vert"/>
          </p:nvPr>
        </p:nvSpPr>
        <p:spPr>
          <a:xfrm>
            <a:off x="6858000" y="838200"/>
            <a:ext cx="2286000" cy="5181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E3E70-2803-48E8-927F-52D10E7B0A68}"/>
              </a:ext>
            </a:extLst>
          </p:cNvPr>
          <p:cNvSpPr>
            <a:spLocks noGrp="1"/>
          </p:cNvSpPr>
          <p:nvPr>
            <p:ph type="body" orient="vert" idx="1"/>
          </p:nvPr>
        </p:nvSpPr>
        <p:spPr>
          <a:xfrm>
            <a:off x="0" y="838200"/>
            <a:ext cx="67056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5F34E-E94B-46D8-9241-C252EFF44B98}"/>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28255749-7795-42F6-86B3-5D62CDDADA19}"/>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3E22D063-BAD4-4504-8CE7-D9CAE5A0C6E5}"/>
              </a:ext>
            </a:extLst>
          </p:cNvPr>
          <p:cNvSpPr>
            <a:spLocks noGrp="1"/>
          </p:cNvSpPr>
          <p:nvPr>
            <p:ph type="sldNum" sz="quarter" idx="12"/>
          </p:nvPr>
        </p:nvSpPr>
        <p:spPr/>
        <p:txBody>
          <a:bodyPr/>
          <a:lstStyle>
            <a:lvl1pPr>
              <a:defRPr/>
            </a:lvl1pPr>
          </a:lstStyle>
          <a:p>
            <a:fld id="{44274543-5BD0-4711-BBA6-03CBAEAC1A27}" type="slidenum">
              <a:rPr lang="en-US" altLang="en-US"/>
              <a:pPr/>
              <a:t>‹#›</a:t>
            </a:fld>
            <a:endParaRPr lang="en-US" altLang="en-US" dirty="0"/>
          </a:p>
        </p:txBody>
      </p:sp>
    </p:spTree>
    <p:extLst>
      <p:ext uri="{BB962C8B-B14F-4D97-AF65-F5344CB8AC3E}">
        <p14:creationId xmlns:p14="http://schemas.microsoft.com/office/powerpoint/2010/main" val="300234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9B020-7946-45CA-B2CA-70F6BB9E00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3B148C-E3B9-4B5D-BCD3-E786831B5013}"/>
              </a:ext>
            </a:extLst>
          </p:cNvPr>
          <p:cNvSpPr>
            <a:spLocks noGrp="1"/>
          </p:cNvSpPr>
          <p:nvPr>
            <p:ph idx="1"/>
          </p:nvPr>
        </p:nvSpPr>
        <p:spPr>
          <a:xfrm>
            <a:off x="76200" y="2667000"/>
            <a:ext cx="89916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9924B-3544-48D3-A558-967A058ECF0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A1649A95-745C-4279-831B-1AEE5DEF35A2}"/>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66463CD2-A0F6-4893-B8DC-B449018E201D}"/>
              </a:ext>
            </a:extLst>
          </p:cNvPr>
          <p:cNvSpPr>
            <a:spLocks noGrp="1"/>
          </p:cNvSpPr>
          <p:nvPr>
            <p:ph type="sldNum" sz="quarter" idx="12"/>
          </p:nvPr>
        </p:nvSpPr>
        <p:spPr/>
        <p:txBody>
          <a:bodyPr/>
          <a:lstStyle>
            <a:lvl1pPr>
              <a:defRPr/>
            </a:lvl1pPr>
          </a:lstStyle>
          <a:p>
            <a:fld id="{E99CED1D-9011-495B-A047-F57A58DF3519}" type="slidenum">
              <a:rPr lang="en-US" altLang="en-US"/>
              <a:pPr/>
              <a:t>‹#›</a:t>
            </a:fld>
            <a:endParaRPr lang="en-US" altLang="en-US" dirty="0"/>
          </a:p>
        </p:txBody>
      </p:sp>
    </p:spTree>
    <p:extLst>
      <p:ext uri="{BB962C8B-B14F-4D97-AF65-F5344CB8AC3E}">
        <p14:creationId xmlns:p14="http://schemas.microsoft.com/office/powerpoint/2010/main" val="296873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088A4-B30B-47CE-AE37-1F243694D25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AD1934-0F43-441D-A564-4368689DDCD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B6D06-A08B-41A6-AFB0-078B230FFBC5}"/>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4B0094F5-4AC6-4790-A9BB-3DC791B3A29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8BC47D02-D856-4B08-8165-F2A8D216B0C1}"/>
              </a:ext>
            </a:extLst>
          </p:cNvPr>
          <p:cNvSpPr>
            <a:spLocks noGrp="1"/>
          </p:cNvSpPr>
          <p:nvPr>
            <p:ph type="sldNum" sz="quarter" idx="12"/>
          </p:nvPr>
        </p:nvSpPr>
        <p:spPr/>
        <p:txBody>
          <a:bodyPr/>
          <a:lstStyle>
            <a:lvl1pPr>
              <a:defRPr/>
            </a:lvl1pPr>
          </a:lstStyle>
          <a:p>
            <a:fld id="{6184642F-29E5-47D4-914F-15A68D2CBAC5}" type="slidenum">
              <a:rPr lang="en-US" altLang="en-US"/>
              <a:pPr/>
              <a:t>‹#›</a:t>
            </a:fld>
            <a:endParaRPr lang="en-US" altLang="en-US" dirty="0"/>
          </a:p>
        </p:txBody>
      </p:sp>
    </p:spTree>
    <p:extLst>
      <p:ext uri="{BB962C8B-B14F-4D97-AF65-F5344CB8AC3E}">
        <p14:creationId xmlns:p14="http://schemas.microsoft.com/office/powerpoint/2010/main" val="385354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0459E-1EA6-4920-A137-63C3CA86AB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3D5C59-1BBA-4476-89F7-08072AC4D43F}"/>
              </a:ext>
            </a:extLst>
          </p:cNvPr>
          <p:cNvSpPr>
            <a:spLocks noGrp="1"/>
          </p:cNvSpPr>
          <p:nvPr>
            <p:ph sz="half" idx="1"/>
          </p:nvPr>
        </p:nvSpPr>
        <p:spPr>
          <a:xfrm>
            <a:off x="0" y="2667000"/>
            <a:ext cx="44196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2D2810-9694-41E8-B5BB-EDA994317678}"/>
              </a:ext>
            </a:extLst>
          </p:cNvPr>
          <p:cNvSpPr>
            <a:spLocks noGrp="1"/>
          </p:cNvSpPr>
          <p:nvPr>
            <p:ph sz="half" idx="2"/>
          </p:nvPr>
        </p:nvSpPr>
        <p:spPr>
          <a:xfrm>
            <a:off x="4572000" y="2667000"/>
            <a:ext cx="44196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93F2C1-55F3-4AB2-B32C-A9B5E36E4D7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39FE8DD3-A408-4C5A-94D3-8F12176290EE}"/>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705915EC-1946-4C83-AF73-3A462AA689A9}"/>
              </a:ext>
            </a:extLst>
          </p:cNvPr>
          <p:cNvSpPr>
            <a:spLocks noGrp="1"/>
          </p:cNvSpPr>
          <p:nvPr>
            <p:ph type="sldNum" sz="quarter" idx="12"/>
          </p:nvPr>
        </p:nvSpPr>
        <p:spPr/>
        <p:txBody>
          <a:bodyPr/>
          <a:lstStyle>
            <a:lvl1pPr>
              <a:defRPr/>
            </a:lvl1pPr>
          </a:lstStyle>
          <a:p>
            <a:fld id="{748C0CA8-1CE8-48F7-AF4E-E65C340122C7}" type="slidenum">
              <a:rPr lang="en-US" altLang="en-US"/>
              <a:pPr/>
              <a:t>‹#›</a:t>
            </a:fld>
            <a:endParaRPr lang="en-US" altLang="en-US" dirty="0"/>
          </a:p>
        </p:txBody>
      </p:sp>
    </p:spTree>
    <p:extLst>
      <p:ext uri="{BB962C8B-B14F-4D97-AF65-F5344CB8AC3E}">
        <p14:creationId xmlns:p14="http://schemas.microsoft.com/office/powerpoint/2010/main" val="100850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679E-E8ED-476B-8322-94B820360F6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DE517-3D97-45B9-9584-AFB1FD66F15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697338-2417-4927-A54F-B304308716B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18EDB8-5A64-45A2-B977-A71FDFC702E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27D9E6-C788-4A76-8DCB-C9204D60CFF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D741B-94F3-4E41-8699-00F44CA37C46}"/>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01B9B8BF-9AB2-437D-9D89-98373AED4BBA}"/>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2F3B974B-5D76-4544-89F7-AB127655021C}"/>
              </a:ext>
            </a:extLst>
          </p:cNvPr>
          <p:cNvSpPr>
            <a:spLocks noGrp="1"/>
          </p:cNvSpPr>
          <p:nvPr>
            <p:ph type="sldNum" sz="quarter" idx="12"/>
          </p:nvPr>
        </p:nvSpPr>
        <p:spPr/>
        <p:txBody>
          <a:bodyPr/>
          <a:lstStyle>
            <a:lvl1pPr>
              <a:defRPr/>
            </a:lvl1pPr>
          </a:lstStyle>
          <a:p>
            <a:fld id="{F1BB3FCB-E74F-4122-B4B3-9C4E99D0F56A}" type="slidenum">
              <a:rPr lang="en-US" altLang="en-US"/>
              <a:pPr/>
              <a:t>‹#›</a:t>
            </a:fld>
            <a:endParaRPr lang="en-US" altLang="en-US" dirty="0"/>
          </a:p>
        </p:txBody>
      </p:sp>
    </p:spTree>
    <p:extLst>
      <p:ext uri="{BB962C8B-B14F-4D97-AF65-F5344CB8AC3E}">
        <p14:creationId xmlns:p14="http://schemas.microsoft.com/office/powerpoint/2010/main" val="59126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AE834-ED95-4684-9001-6DDE9182D2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86ACAF-9274-4205-967F-BCEBDE777609}"/>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8812BC8D-46F5-4D70-8A95-5462B60C567E}"/>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4B90BE1D-4147-4ED2-AFA3-A67CFA08F205}"/>
              </a:ext>
            </a:extLst>
          </p:cNvPr>
          <p:cNvSpPr>
            <a:spLocks noGrp="1"/>
          </p:cNvSpPr>
          <p:nvPr>
            <p:ph type="sldNum" sz="quarter" idx="12"/>
          </p:nvPr>
        </p:nvSpPr>
        <p:spPr/>
        <p:txBody>
          <a:bodyPr/>
          <a:lstStyle>
            <a:lvl1pPr>
              <a:defRPr/>
            </a:lvl1pPr>
          </a:lstStyle>
          <a:p>
            <a:fld id="{ADF3A6EA-CA57-459E-B861-BBD7D1FA9905}" type="slidenum">
              <a:rPr lang="en-US" altLang="en-US"/>
              <a:pPr/>
              <a:t>‹#›</a:t>
            </a:fld>
            <a:endParaRPr lang="en-US" altLang="en-US" dirty="0"/>
          </a:p>
        </p:txBody>
      </p:sp>
    </p:spTree>
    <p:extLst>
      <p:ext uri="{BB962C8B-B14F-4D97-AF65-F5344CB8AC3E}">
        <p14:creationId xmlns:p14="http://schemas.microsoft.com/office/powerpoint/2010/main" val="76008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800B38-ABE1-4E7D-BB16-A370677FCE1B}"/>
              </a:ext>
            </a:extLst>
          </p:cNvPr>
          <p:cNvSpPr>
            <a:spLocks noGrp="1"/>
          </p:cNvSpPr>
          <p:nvPr>
            <p:ph type="dt" sz="half" idx="10"/>
          </p:nvPr>
        </p:nvSpPr>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A81C0527-1467-4AA9-835F-E0FD983F62E8}"/>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ADF237BF-3EE5-479F-B0D1-FFD5562BEFC6}"/>
              </a:ext>
            </a:extLst>
          </p:cNvPr>
          <p:cNvSpPr>
            <a:spLocks noGrp="1"/>
          </p:cNvSpPr>
          <p:nvPr>
            <p:ph type="sldNum" sz="quarter" idx="12"/>
          </p:nvPr>
        </p:nvSpPr>
        <p:spPr/>
        <p:txBody>
          <a:bodyPr/>
          <a:lstStyle>
            <a:lvl1pPr>
              <a:defRPr/>
            </a:lvl1pPr>
          </a:lstStyle>
          <a:p>
            <a:fld id="{9F800062-B08E-4A59-893D-77DA349BF175}" type="slidenum">
              <a:rPr lang="en-US" altLang="en-US"/>
              <a:pPr/>
              <a:t>‹#›</a:t>
            </a:fld>
            <a:endParaRPr lang="en-US" altLang="en-US" dirty="0"/>
          </a:p>
        </p:txBody>
      </p:sp>
    </p:spTree>
    <p:extLst>
      <p:ext uri="{BB962C8B-B14F-4D97-AF65-F5344CB8AC3E}">
        <p14:creationId xmlns:p14="http://schemas.microsoft.com/office/powerpoint/2010/main" val="288813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425A-A0DA-4476-9214-C0A9663DE10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9906BC-30AE-4C85-BA66-DC74D8334AE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08D4E3-AB94-462B-801C-F4BDC09A83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A6D247-8F60-4148-AF3D-55E7636B1CE6}"/>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12AD6F7-FE4C-4E09-83C4-AA84A5F1D967}"/>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7D0D3B24-710F-4642-BBDB-B32DB4EB79B8}"/>
              </a:ext>
            </a:extLst>
          </p:cNvPr>
          <p:cNvSpPr>
            <a:spLocks noGrp="1"/>
          </p:cNvSpPr>
          <p:nvPr>
            <p:ph type="sldNum" sz="quarter" idx="12"/>
          </p:nvPr>
        </p:nvSpPr>
        <p:spPr/>
        <p:txBody>
          <a:bodyPr/>
          <a:lstStyle>
            <a:lvl1pPr>
              <a:defRPr/>
            </a:lvl1pPr>
          </a:lstStyle>
          <a:p>
            <a:fld id="{18B36B48-68D3-472A-9B52-56D7B77E6733}" type="slidenum">
              <a:rPr lang="en-US" altLang="en-US"/>
              <a:pPr/>
              <a:t>‹#›</a:t>
            </a:fld>
            <a:endParaRPr lang="en-US" altLang="en-US" dirty="0"/>
          </a:p>
        </p:txBody>
      </p:sp>
    </p:spTree>
    <p:extLst>
      <p:ext uri="{BB962C8B-B14F-4D97-AF65-F5344CB8AC3E}">
        <p14:creationId xmlns:p14="http://schemas.microsoft.com/office/powerpoint/2010/main" val="162872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4C831-BB69-43C6-861E-9898204620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AA314F-4F1F-4851-93EF-032A134B17B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E9C2C24-3791-484E-BBF8-AEEE1733F3E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042320-6289-403A-9459-7BA5F537C6EE}"/>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5375119-B1A6-4A73-A9FF-BE48777E6649}"/>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922E47C2-3D11-4D51-A9E0-792CE61D25F1}"/>
              </a:ext>
            </a:extLst>
          </p:cNvPr>
          <p:cNvSpPr>
            <a:spLocks noGrp="1"/>
          </p:cNvSpPr>
          <p:nvPr>
            <p:ph type="sldNum" sz="quarter" idx="12"/>
          </p:nvPr>
        </p:nvSpPr>
        <p:spPr/>
        <p:txBody>
          <a:bodyPr/>
          <a:lstStyle>
            <a:lvl1pPr>
              <a:defRPr/>
            </a:lvl1pPr>
          </a:lstStyle>
          <a:p>
            <a:fld id="{4D5AA393-7EEB-4F97-9708-054CE5988FFC}" type="slidenum">
              <a:rPr lang="en-US" altLang="en-US"/>
              <a:pPr/>
              <a:t>‹#›</a:t>
            </a:fld>
            <a:endParaRPr lang="en-US" altLang="en-US" dirty="0"/>
          </a:p>
        </p:txBody>
      </p:sp>
    </p:spTree>
    <p:extLst>
      <p:ext uri="{BB962C8B-B14F-4D97-AF65-F5344CB8AC3E}">
        <p14:creationId xmlns:p14="http://schemas.microsoft.com/office/powerpoint/2010/main" val="759307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a:extLst>
              <a:ext uri="{FF2B5EF4-FFF2-40B4-BE49-F238E27FC236}">
                <a16:creationId xmlns:a16="http://schemas.microsoft.com/office/drawing/2014/main" id="{79E08192-44AE-4C24-B57D-983A8CAB05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a:extLst>
              <a:ext uri="{FF2B5EF4-FFF2-40B4-BE49-F238E27FC236}">
                <a16:creationId xmlns:a16="http://schemas.microsoft.com/office/drawing/2014/main" id="{1917B57A-1FBA-45AE-9849-7A3DAEDD9C65}"/>
              </a:ext>
            </a:extLst>
          </p:cNvPr>
          <p:cNvSpPr>
            <a:spLocks noGrp="1" noChangeArrowheads="1"/>
          </p:cNvSpPr>
          <p:nvPr>
            <p:ph type="title"/>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F6D8BB7D-5831-4818-A830-D08C2B12EC37}"/>
              </a:ext>
            </a:extLst>
          </p:cNvPr>
          <p:cNvSpPr>
            <a:spLocks noGrp="1" noChangeArrowheads="1"/>
          </p:cNvSpPr>
          <p:nvPr>
            <p:ph type="body" idx="1"/>
          </p:nvPr>
        </p:nvSpPr>
        <p:spPr bwMode="auto">
          <a:xfrm>
            <a:off x="0" y="2667000"/>
            <a:ext cx="8991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604" name="Rectangle 4">
            <a:extLst>
              <a:ext uri="{FF2B5EF4-FFF2-40B4-BE49-F238E27FC236}">
                <a16:creationId xmlns:a16="http://schemas.microsoft.com/office/drawing/2014/main" id="{D5076E51-059B-41B2-9B30-46BA91AC04A9}"/>
              </a:ext>
            </a:extLst>
          </p:cNvPr>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en-US" altLang="en-US" dirty="0"/>
          </a:p>
        </p:txBody>
      </p:sp>
      <p:sp>
        <p:nvSpPr>
          <p:cNvPr id="25605" name="Rectangle 5">
            <a:extLst>
              <a:ext uri="{FF2B5EF4-FFF2-40B4-BE49-F238E27FC236}">
                <a16:creationId xmlns:a16="http://schemas.microsoft.com/office/drawing/2014/main" id="{0E4E04B7-FBCC-46EE-B0F4-362C07AACD4E}"/>
              </a:ext>
            </a:extLst>
          </p:cNvPr>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dirty="0"/>
          </a:p>
        </p:txBody>
      </p:sp>
      <p:sp>
        <p:nvSpPr>
          <p:cNvPr id="25606" name="Rectangle 6">
            <a:extLst>
              <a:ext uri="{FF2B5EF4-FFF2-40B4-BE49-F238E27FC236}">
                <a16:creationId xmlns:a16="http://schemas.microsoft.com/office/drawing/2014/main" id="{B56A5C4F-9342-4B94-8906-251FB4B35ED4}"/>
              </a:ext>
            </a:extLst>
          </p:cNvPr>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AEF3BC11-94FA-4453-8A7E-F5616C38F660}" type="slidenum">
              <a:rPr lang="en-US" altLang="en-US"/>
              <a:pPr/>
              <a:t>‹#›</a:t>
            </a:fld>
            <a:endParaRPr lang="en-US" altLang="en-US" dirty="0"/>
          </a:p>
        </p:txBody>
      </p:sp>
      <p:sp>
        <p:nvSpPr>
          <p:cNvPr id="25615" name="Rectangle 15">
            <a:extLst>
              <a:ext uri="{FF2B5EF4-FFF2-40B4-BE49-F238E27FC236}">
                <a16:creationId xmlns:a16="http://schemas.microsoft.com/office/drawing/2014/main" id="{8F8D36CC-3AFC-4E19-9482-21130F613F66}"/>
              </a:ext>
            </a:extLst>
          </p:cNvPr>
          <p:cNvSpPr>
            <a:spLocks noChangeArrowheads="1"/>
          </p:cNvSpPr>
          <p:nvPr userDrawn="1"/>
        </p:nvSpPr>
        <p:spPr bwMode="auto">
          <a:xfrm>
            <a:off x="1114425" y="1609725"/>
            <a:ext cx="6934200" cy="19050"/>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anose="020B0604030504040204" pitchFamily="34" charset="0"/>
        </a:defRPr>
      </a:lvl2pPr>
      <a:lvl3pPr algn="ctr" rtl="0" eaLnBrk="1" fontAlgn="base" hangingPunct="1">
        <a:spcBef>
          <a:spcPct val="0"/>
        </a:spcBef>
        <a:spcAft>
          <a:spcPct val="0"/>
        </a:spcAft>
        <a:defRPr sz="3600">
          <a:solidFill>
            <a:schemeClr val="tx2"/>
          </a:solidFill>
          <a:latin typeface="Verdana" panose="020B0604030504040204" pitchFamily="34" charset="0"/>
        </a:defRPr>
      </a:lvl3pPr>
      <a:lvl4pPr algn="ctr" rtl="0" eaLnBrk="1" fontAlgn="base" hangingPunct="1">
        <a:spcBef>
          <a:spcPct val="0"/>
        </a:spcBef>
        <a:spcAft>
          <a:spcPct val="0"/>
        </a:spcAft>
        <a:defRPr sz="3600">
          <a:solidFill>
            <a:schemeClr val="tx2"/>
          </a:solidFill>
          <a:latin typeface="Verdana" panose="020B0604030504040204" pitchFamily="34" charset="0"/>
        </a:defRPr>
      </a:lvl4pPr>
      <a:lvl5pPr algn="ctr" rtl="0" eaLnBrk="1" fontAlgn="base" hangingPunct="1">
        <a:spcBef>
          <a:spcPct val="0"/>
        </a:spcBef>
        <a:spcAft>
          <a:spcPct val="0"/>
        </a:spcAft>
        <a:defRPr sz="3600">
          <a:solidFill>
            <a:schemeClr val="tx2"/>
          </a:solidFill>
          <a:latin typeface="Verdana" panose="020B0604030504040204" pitchFamily="34" charset="0"/>
        </a:defRPr>
      </a:lvl5pPr>
      <a:lvl6pPr marL="457200" algn="ctr" rtl="0" eaLnBrk="1" fontAlgn="base" hangingPunct="1">
        <a:spcBef>
          <a:spcPct val="0"/>
        </a:spcBef>
        <a:spcAft>
          <a:spcPct val="0"/>
        </a:spcAft>
        <a:defRPr sz="3600">
          <a:solidFill>
            <a:schemeClr val="tx2"/>
          </a:solidFill>
          <a:latin typeface="Verdana" panose="020B0604030504040204" pitchFamily="34" charset="0"/>
        </a:defRPr>
      </a:lvl6pPr>
      <a:lvl7pPr marL="914400" algn="ctr" rtl="0" eaLnBrk="1" fontAlgn="base" hangingPunct="1">
        <a:spcBef>
          <a:spcPct val="0"/>
        </a:spcBef>
        <a:spcAft>
          <a:spcPct val="0"/>
        </a:spcAft>
        <a:defRPr sz="3600">
          <a:solidFill>
            <a:schemeClr val="tx2"/>
          </a:solidFill>
          <a:latin typeface="Verdana" panose="020B0604030504040204" pitchFamily="34" charset="0"/>
        </a:defRPr>
      </a:lvl7pPr>
      <a:lvl8pPr marL="1371600" algn="ctr" rtl="0" eaLnBrk="1" fontAlgn="base" hangingPunct="1">
        <a:spcBef>
          <a:spcPct val="0"/>
        </a:spcBef>
        <a:spcAft>
          <a:spcPct val="0"/>
        </a:spcAft>
        <a:defRPr sz="3600">
          <a:solidFill>
            <a:schemeClr val="tx2"/>
          </a:solidFill>
          <a:latin typeface="Verdana" panose="020B0604030504040204" pitchFamily="34" charset="0"/>
        </a:defRPr>
      </a:lvl8pPr>
      <a:lvl9pPr marL="1828800" algn="ctr" rtl="0" eaLnBrk="1" fontAlgn="base" hangingPunct="1">
        <a:spcBef>
          <a:spcPct val="0"/>
        </a:spcBef>
        <a:spcAft>
          <a:spcPct val="0"/>
        </a:spcAft>
        <a:defRPr sz="3600">
          <a:solidFill>
            <a:schemeClr val="tx2"/>
          </a:solidFill>
          <a:latin typeface="Verdana" panose="020B0604030504040204" pitchFamily="34" charset="0"/>
        </a:defRPr>
      </a:lvl9pPr>
    </p:titleStyle>
    <p:bodyStyle>
      <a:lvl1pPr marL="342900" indent="-342900" algn="ctr" rtl="0" eaLnBrk="1" fontAlgn="base" hangingPunct="1">
        <a:spcBef>
          <a:spcPct val="20000"/>
        </a:spcBef>
        <a:spcAft>
          <a:spcPct val="0"/>
        </a:spcAft>
        <a:buClr>
          <a:srgbClr val="5F5F5F"/>
        </a:buClr>
        <a:buFont typeface="Wingdings" panose="05000000000000000000" pitchFamily="2" charset="2"/>
        <a:buChar char="§"/>
        <a:defRPr kern="1200">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anose="05000000000000000000" pitchFamily="2" charset="2"/>
        <a:buChar char="§"/>
        <a:defRPr sz="1700" kern="1200">
          <a:solidFill>
            <a:schemeClr val="tx2"/>
          </a:solidFill>
          <a:latin typeface="+mn-lt"/>
          <a:ea typeface="+mn-ea"/>
          <a:cs typeface="+mn-cs"/>
        </a:defRPr>
      </a:lvl2pPr>
      <a:lvl3pPr marL="1143000" indent="-228600" algn="ctr" rtl="0" eaLnBrk="1" fontAlgn="base" hangingPunct="1">
        <a:spcBef>
          <a:spcPct val="20000"/>
        </a:spcBef>
        <a:spcAft>
          <a:spcPct val="0"/>
        </a:spcAft>
        <a:buClr>
          <a:srgbClr val="5F5F5F"/>
        </a:buClr>
        <a:buFont typeface="Wingdings" panose="05000000000000000000" pitchFamily="2" charset="2"/>
        <a:buChar char="§"/>
        <a:defRPr sz="1600" kern="1200">
          <a:solidFill>
            <a:schemeClr val="tx2"/>
          </a:solidFill>
          <a:latin typeface="+mn-lt"/>
          <a:ea typeface="+mn-ea"/>
          <a:cs typeface="+mn-cs"/>
        </a:defRPr>
      </a:lvl3pPr>
      <a:lvl4pPr marL="1600200" indent="-228600" algn="ctr" rtl="0" eaLnBrk="1" fontAlgn="base" hangingPunct="1">
        <a:spcBef>
          <a:spcPct val="20000"/>
        </a:spcBef>
        <a:spcAft>
          <a:spcPct val="0"/>
        </a:spcAft>
        <a:buClr>
          <a:srgbClr val="5F5F5F"/>
        </a:buClr>
        <a:buFont typeface="Wingdings" panose="05000000000000000000" pitchFamily="2" charset="2"/>
        <a:buChar char="§"/>
        <a:defRPr sz="1500" kern="1200">
          <a:solidFill>
            <a:schemeClr val="tx2"/>
          </a:solidFill>
          <a:latin typeface="+mn-lt"/>
          <a:ea typeface="+mn-ea"/>
          <a:cs typeface="+mn-cs"/>
        </a:defRPr>
      </a:lvl4pPr>
      <a:lvl5pPr marL="2057400" indent="-228600" algn="ctr" rtl="0" eaLnBrk="1" fontAlgn="base" hangingPunct="1">
        <a:spcBef>
          <a:spcPct val="20000"/>
        </a:spcBef>
        <a:spcAft>
          <a:spcPct val="0"/>
        </a:spcAft>
        <a:buClr>
          <a:srgbClr val="5F5F5F"/>
        </a:buClr>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7FCC03BD-769A-4E49-9DF0-C100680BAA0A}"/>
              </a:ext>
            </a:extLst>
          </p:cNvPr>
          <p:cNvSpPr>
            <a:spLocks noGrp="1" noChangeArrowheads="1"/>
          </p:cNvSpPr>
          <p:nvPr>
            <p:ph type="ctrTitle"/>
          </p:nvPr>
        </p:nvSpPr>
        <p:spPr/>
        <p:txBody>
          <a:bodyPr/>
          <a:lstStyle/>
          <a:p>
            <a:r>
              <a:rPr lang="en-US" altLang="en-US" dirty="0"/>
              <a:t>Science Fair Project</a:t>
            </a:r>
            <a:br>
              <a:rPr lang="en-US" altLang="en-US" dirty="0"/>
            </a:br>
            <a:r>
              <a:rPr lang="en-US" altLang="en-US" sz="3200" dirty="0">
                <a:ea typeface="Verdana"/>
                <a:cs typeface="Verdana"/>
              </a:rPr>
              <a:t>Type your project title </a:t>
            </a:r>
            <a:r>
              <a:rPr lang="en-US" altLang="en-US" sz="3200">
                <a:ea typeface="Verdana"/>
                <a:cs typeface="Verdana"/>
              </a:rPr>
              <a:t>here^!</a:t>
            </a:r>
            <a:endParaRPr lang="en-US" altLang="en-US" sz="3200" dirty="0">
              <a:ea typeface="Verdana"/>
              <a:cs typeface="Verdana"/>
            </a:endParaRPr>
          </a:p>
        </p:txBody>
      </p:sp>
      <p:sp>
        <p:nvSpPr>
          <p:cNvPr id="4101" name="Rectangle 5">
            <a:extLst>
              <a:ext uri="{FF2B5EF4-FFF2-40B4-BE49-F238E27FC236}">
                <a16:creationId xmlns:a16="http://schemas.microsoft.com/office/drawing/2014/main" id="{CDA53243-36FD-4549-8189-388B3515AFD1}"/>
              </a:ext>
            </a:extLst>
          </p:cNvPr>
          <p:cNvSpPr>
            <a:spLocks noGrp="1" noChangeArrowheads="1"/>
          </p:cNvSpPr>
          <p:nvPr>
            <p:ph type="subTitle" idx="1"/>
          </p:nvPr>
        </p:nvSpPr>
        <p:spPr/>
        <p:txBody>
          <a:bodyPr/>
          <a:lstStyle/>
          <a:p>
            <a:endParaRPr lang="en-US" altLang="en-US" dirty="0"/>
          </a:p>
          <a:p>
            <a:r>
              <a:rPr lang="en-US" altLang="en-US"/>
              <a:t>Scientist's name</a:t>
            </a:r>
            <a:endParaRPr lang="en-US">
              <a:cs typeface="Times New Roman"/>
            </a:endParaRPr>
          </a:p>
          <a:p>
            <a:r>
              <a:rPr lang="en-US" altLang="en-US"/>
              <a:t>Grade level &amp; Science teacher's name</a:t>
            </a:r>
            <a:endParaRPr lang="en-US" altLang="en-US">
              <a:cs typeface="Times New Roman"/>
            </a:endParaRPr>
          </a:p>
          <a:p>
            <a:r>
              <a:rPr lang="en-US" altLang="en-US"/>
              <a:t>School name</a:t>
            </a:r>
            <a:endParaRPr 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E8DAACD-D3D4-4B47-AD74-9FDF36FEB846}"/>
              </a:ext>
            </a:extLst>
          </p:cNvPr>
          <p:cNvSpPr>
            <a:spLocks noGrp="1" noChangeArrowheads="1"/>
          </p:cNvSpPr>
          <p:nvPr>
            <p:ph type="title"/>
          </p:nvPr>
        </p:nvSpPr>
        <p:spPr>
          <a:xfrm>
            <a:off x="0" y="876300"/>
            <a:ext cx="9144000" cy="914400"/>
          </a:xfrm>
        </p:spPr>
        <p:txBody>
          <a:bodyPr/>
          <a:lstStyle/>
          <a:p>
            <a:r>
              <a:rPr lang="en-US" altLang="en-US"/>
              <a:t>Results</a:t>
            </a:r>
            <a:endParaRPr lang="en-US"/>
          </a:p>
        </p:txBody>
      </p:sp>
      <p:sp>
        <p:nvSpPr>
          <p:cNvPr id="22531" name="Rectangle 3">
            <a:extLst>
              <a:ext uri="{FF2B5EF4-FFF2-40B4-BE49-F238E27FC236}">
                <a16:creationId xmlns:a16="http://schemas.microsoft.com/office/drawing/2014/main" id="{8BC8DC9C-FD90-434D-8277-3ED37074B4CF}"/>
              </a:ext>
            </a:extLst>
          </p:cNvPr>
          <p:cNvSpPr>
            <a:spLocks noGrp="1" noChangeArrowheads="1"/>
          </p:cNvSpPr>
          <p:nvPr>
            <p:ph type="body" idx="1"/>
          </p:nvPr>
        </p:nvSpPr>
        <p:spPr>
          <a:xfrm>
            <a:off x="1066800" y="2343150"/>
            <a:ext cx="7010400" cy="4114800"/>
          </a:xfrm>
        </p:spPr>
        <p:txBody>
          <a:bodyPr/>
          <a:lstStyle/>
          <a:p>
            <a:pPr marL="114300" lvl="1" indent="0">
              <a:buNone/>
            </a:pPr>
            <a:r>
              <a:rPr lang="en-US" altLang="en-US" sz="1900" dirty="0"/>
              <a:t>Discuss the data that you found in your experiment. Really, you just need to list off the results for each of your 3 trials conducted for each </a:t>
            </a:r>
            <a:r>
              <a:rPr lang="en-US" altLang="en-US" sz="1900"/>
              <a:t>item that you are testing (the things that you are using for your indpendent variable) in the space here.</a:t>
            </a:r>
            <a:endParaRPr lang="en-US"/>
          </a:p>
        </p:txBody>
      </p:sp>
    </p:spTree>
    <p:extLst>
      <p:ext uri="{BB962C8B-B14F-4D97-AF65-F5344CB8AC3E}">
        <p14:creationId xmlns:p14="http://schemas.microsoft.com/office/powerpoint/2010/main" val="3913333511"/>
      </p:ext>
    </p:extLst>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E8DAACD-D3D4-4B47-AD74-9FDF36FEB846}"/>
              </a:ext>
            </a:extLst>
          </p:cNvPr>
          <p:cNvSpPr>
            <a:spLocks noGrp="1" noChangeArrowheads="1"/>
          </p:cNvSpPr>
          <p:nvPr>
            <p:ph type="title"/>
          </p:nvPr>
        </p:nvSpPr>
        <p:spPr>
          <a:xfrm>
            <a:off x="0" y="876300"/>
            <a:ext cx="9144000" cy="914400"/>
          </a:xfrm>
        </p:spPr>
        <p:txBody>
          <a:bodyPr/>
          <a:lstStyle/>
          <a:p>
            <a:r>
              <a:rPr lang="en-US" altLang="en-US" dirty="0"/>
              <a:t>Conclusion</a:t>
            </a:r>
          </a:p>
        </p:txBody>
      </p:sp>
      <p:sp>
        <p:nvSpPr>
          <p:cNvPr id="22531" name="Rectangle 3">
            <a:extLst>
              <a:ext uri="{FF2B5EF4-FFF2-40B4-BE49-F238E27FC236}">
                <a16:creationId xmlns:a16="http://schemas.microsoft.com/office/drawing/2014/main" id="{8BC8DC9C-FD90-434D-8277-3ED37074B4CF}"/>
              </a:ext>
            </a:extLst>
          </p:cNvPr>
          <p:cNvSpPr>
            <a:spLocks noGrp="1" noChangeArrowheads="1"/>
          </p:cNvSpPr>
          <p:nvPr>
            <p:ph type="body" idx="1"/>
          </p:nvPr>
        </p:nvSpPr>
        <p:spPr>
          <a:xfrm>
            <a:off x="1066800" y="2343150"/>
            <a:ext cx="7010400" cy="4114800"/>
          </a:xfrm>
        </p:spPr>
        <p:txBody>
          <a:bodyPr/>
          <a:lstStyle/>
          <a:p>
            <a:pPr marL="114300" lvl="1" indent="0">
              <a:buFont typeface="Wingdings" panose="05000000000000000000" pitchFamily="2" charset="2"/>
              <a:buNone/>
            </a:pPr>
            <a:r>
              <a:rPr lang="en-US" altLang="en-US" sz="1900" dirty="0"/>
              <a:t>Type a brief summary here of what you discovered based on the results of your experiments. You need to indicate whether or not the data supports the hypothesis and explain why or why not.</a:t>
            </a:r>
          </a:p>
        </p:txBody>
      </p:sp>
    </p:spTree>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E8DAACD-D3D4-4B47-AD74-9FDF36FEB846}"/>
              </a:ext>
            </a:extLst>
          </p:cNvPr>
          <p:cNvSpPr>
            <a:spLocks noGrp="1" noChangeArrowheads="1"/>
          </p:cNvSpPr>
          <p:nvPr>
            <p:ph type="title"/>
          </p:nvPr>
        </p:nvSpPr>
        <p:spPr>
          <a:xfrm>
            <a:off x="0" y="876300"/>
            <a:ext cx="9144000" cy="914400"/>
          </a:xfrm>
        </p:spPr>
        <p:txBody>
          <a:bodyPr/>
          <a:lstStyle/>
          <a:p>
            <a:r>
              <a:rPr lang="en-US" altLang="en-US"/>
              <a:t>Application</a:t>
            </a:r>
            <a:endParaRPr lang="en-US"/>
          </a:p>
        </p:txBody>
      </p:sp>
      <p:sp>
        <p:nvSpPr>
          <p:cNvPr id="22531" name="Rectangle 3">
            <a:extLst>
              <a:ext uri="{FF2B5EF4-FFF2-40B4-BE49-F238E27FC236}">
                <a16:creationId xmlns:a16="http://schemas.microsoft.com/office/drawing/2014/main" id="{8BC8DC9C-FD90-434D-8277-3ED37074B4CF}"/>
              </a:ext>
            </a:extLst>
          </p:cNvPr>
          <p:cNvSpPr>
            <a:spLocks noGrp="1" noChangeArrowheads="1"/>
          </p:cNvSpPr>
          <p:nvPr>
            <p:ph type="body" idx="1"/>
          </p:nvPr>
        </p:nvSpPr>
        <p:spPr>
          <a:xfrm>
            <a:off x="1066800" y="2343150"/>
            <a:ext cx="7010400" cy="4114800"/>
          </a:xfrm>
        </p:spPr>
        <p:txBody>
          <a:bodyPr/>
          <a:lstStyle/>
          <a:p>
            <a:pPr marL="114300" lvl="1" indent="0">
              <a:buNone/>
            </a:pPr>
            <a:r>
              <a:rPr lang="en-US" sz="1900">
                <a:ea typeface="+mn-lt"/>
                <a:cs typeface="+mn-lt"/>
              </a:rPr>
              <a:t>Think about how your experiment might help you to change the way things are done in the world – however minor or major the impact might be. </a:t>
            </a:r>
            <a:r>
              <a:rPr lang="en-US" altLang="en-US" sz="1900"/>
              <a:t>Discuss the ways that your experiment could be applied to the real world here. </a:t>
            </a:r>
            <a:endParaRPr lang="en-US" altLang="en-US" sz="1900">
              <a:cs typeface="Times New Roman"/>
            </a:endParaRPr>
          </a:p>
        </p:txBody>
      </p:sp>
    </p:spTree>
    <p:extLst>
      <p:ext uri="{BB962C8B-B14F-4D97-AF65-F5344CB8AC3E}">
        <p14:creationId xmlns:p14="http://schemas.microsoft.com/office/powerpoint/2010/main" val="1381696365"/>
      </p:ext>
    </p:extLst>
  </p:cSld>
  <p:clrMapOvr>
    <a:masterClrMapping/>
  </p:clrMapOvr>
  <p:transition>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E8DAACD-D3D4-4B47-AD74-9FDF36FEB846}"/>
              </a:ext>
            </a:extLst>
          </p:cNvPr>
          <p:cNvSpPr>
            <a:spLocks noGrp="1" noChangeArrowheads="1"/>
          </p:cNvSpPr>
          <p:nvPr>
            <p:ph type="title"/>
          </p:nvPr>
        </p:nvSpPr>
        <p:spPr>
          <a:xfrm>
            <a:off x="0" y="876300"/>
            <a:ext cx="9144000" cy="914400"/>
          </a:xfrm>
        </p:spPr>
        <p:txBody>
          <a:bodyPr/>
          <a:lstStyle/>
          <a:p>
            <a:r>
              <a:rPr lang="en-US" altLang="en-US"/>
              <a:t>Abstract</a:t>
            </a:r>
            <a:endParaRPr lang="en-US" altLang="en-US" dirty="0"/>
          </a:p>
        </p:txBody>
      </p:sp>
      <p:sp>
        <p:nvSpPr>
          <p:cNvPr id="22531" name="Rectangle 3">
            <a:extLst>
              <a:ext uri="{FF2B5EF4-FFF2-40B4-BE49-F238E27FC236}">
                <a16:creationId xmlns:a16="http://schemas.microsoft.com/office/drawing/2014/main" id="{8BC8DC9C-FD90-434D-8277-3ED37074B4CF}"/>
              </a:ext>
            </a:extLst>
          </p:cNvPr>
          <p:cNvSpPr>
            <a:spLocks noGrp="1" noChangeArrowheads="1"/>
          </p:cNvSpPr>
          <p:nvPr>
            <p:ph type="body" idx="1"/>
          </p:nvPr>
        </p:nvSpPr>
        <p:spPr>
          <a:xfrm>
            <a:off x="1066800" y="2343150"/>
            <a:ext cx="7010400" cy="4114800"/>
          </a:xfrm>
        </p:spPr>
        <p:txBody>
          <a:bodyPr/>
          <a:lstStyle/>
          <a:p>
            <a:pPr marL="114300" lvl="1" indent="0">
              <a:buNone/>
            </a:pPr>
            <a:r>
              <a:rPr lang="en-US" altLang="en-US" sz="1900" dirty="0"/>
              <a:t>Type a 150-250 word summary here discussing your experiment from the beginning to the end. You should discuss your research also </a:t>
            </a:r>
            <a:r>
              <a:rPr lang="en-US" altLang="en-US" sz="1900"/>
              <a:t>and why you chose the experiment that you did.</a:t>
            </a:r>
            <a:endParaRPr lang="en-US" altLang="en-US" sz="1900">
              <a:cs typeface="Times New Roman"/>
            </a:endParaRPr>
          </a:p>
        </p:txBody>
      </p:sp>
    </p:spTree>
    <p:extLst>
      <p:ext uri="{BB962C8B-B14F-4D97-AF65-F5344CB8AC3E}">
        <p14:creationId xmlns:p14="http://schemas.microsoft.com/office/powerpoint/2010/main" val="1598698554"/>
      </p:ext>
    </p:extLst>
  </p:cSld>
  <p:clrMapOvr>
    <a:masterClrMapping/>
  </p:clrMapOvr>
  <p:transition>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a:extLst>
              <a:ext uri="{FF2B5EF4-FFF2-40B4-BE49-F238E27FC236}">
                <a16:creationId xmlns:a16="http://schemas.microsoft.com/office/drawing/2014/main" id="{6357A6A9-9AC8-4112-81F5-A6646A0770CF}"/>
              </a:ext>
            </a:extLst>
          </p:cNvPr>
          <p:cNvSpPr>
            <a:spLocks noGrp="1" noChangeArrowheads="1"/>
          </p:cNvSpPr>
          <p:nvPr>
            <p:ph type="title"/>
          </p:nvPr>
        </p:nvSpPr>
        <p:spPr>
          <a:xfrm>
            <a:off x="0" y="876300"/>
            <a:ext cx="9144000" cy="914400"/>
          </a:xfrm>
        </p:spPr>
        <p:txBody>
          <a:bodyPr/>
          <a:lstStyle/>
          <a:p>
            <a:r>
              <a:rPr lang="en-US" altLang="en-US"/>
              <a:t>Bibliography</a:t>
            </a:r>
            <a:endParaRPr lang="en-US"/>
          </a:p>
        </p:txBody>
      </p:sp>
      <p:sp>
        <p:nvSpPr>
          <p:cNvPr id="12295" name="Rectangle 7">
            <a:extLst>
              <a:ext uri="{FF2B5EF4-FFF2-40B4-BE49-F238E27FC236}">
                <a16:creationId xmlns:a16="http://schemas.microsoft.com/office/drawing/2014/main" id="{2AB8C9A2-6BC6-42CB-8B48-995E9B5008BB}"/>
              </a:ext>
            </a:extLst>
          </p:cNvPr>
          <p:cNvSpPr>
            <a:spLocks noGrp="1" noChangeArrowheads="1"/>
          </p:cNvSpPr>
          <p:nvPr>
            <p:ph type="body" idx="1"/>
          </p:nvPr>
        </p:nvSpPr>
        <p:spPr>
          <a:xfrm>
            <a:off x="979088" y="2011351"/>
            <a:ext cx="7010400" cy="3352800"/>
          </a:xfrm>
        </p:spPr>
        <p:txBody>
          <a:bodyPr/>
          <a:lstStyle/>
          <a:p>
            <a:pPr>
              <a:buFont typeface="Wingdings" panose="05000000000000000000" pitchFamily="2" charset="2"/>
              <a:buNone/>
            </a:pPr>
            <a:r>
              <a:rPr lang="en-US" altLang="en-US" dirty="0"/>
              <a:t>Be sure to include print and electronic </a:t>
            </a:r>
          </a:p>
          <a:p>
            <a:pPr>
              <a:buFont typeface="Wingdings" panose="05000000000000000000" pitchFamily="2" charset="2"/>
              <a:buNone/>
            </a:pPr>
            <a:r>
              <a:rPr lang="en-US" altLang="en-US"/>
              <a:t>sources and put them in alphabetical order.</a:t>
            </a:r>
            <a:endParaRPr lang="en-US" altLang="en-US">
              <a:cs typeface="Times New Roman"/>
            </a:endParaRPr>
          </a:p>
          <a:p>
            <a:pPr marL="1028700" lvl="1">
              <a:buFont typeface="Wingdings"/>
              <a:buChar char="•"/>
            </a:pPr>
            <a:r>
              <a:rPr lang="en-US" sz="1800">
                <a:ea typeface="+mn-lt"/>
                <a:cs typeface="+mn-lt"/>
              </a:rPr>
              <a:t>1</a:t>
            </a:r>
            <a:r>
              <a:rPr lang="en-US" sz="1800" baseline="30000">
                <a:ea typeface="+mn-lt"/>
                <a:cs typeface="+mn-lt"/>
              </a:rPr>
              <a:t>st</a:t>
            </a:r>
            <a:r>
              <a:rPr lang="en-US" sz="1800">
                <a:ea typeface="+mn-lt"/>
                <a:cs typeface="+mn-lt"/>
              </a:rPr>
              <a:t> source</a:t>
            </a:r>
            <a:endParaRPr lang="en-US" sz="1800" dirty="0">
              <a:ea typeface="+mn-lt"/>
              <a:cs typeface="+mn-lt"/>
            </a:endParaRPr>
          </a:p>
          <a:p>
            <a:pPr lvl="1">
              <a:buNone/>
            </a:pPr>
            <a:endParaRPr lang="en-US" sz="1800" dirty="0">
              <a:ea typeface="+mn-lt"/>
              <a:cs typeface="+mn-lt"/>
            </a:endParaRPr>
          </a:p>
          <a:p>
            <a:pPr marL="1028700" lvl="1">
              <a:buFont typeface="Wingdings"/>
              <a:buChar char="•"/>
            </a:pPr>
            <a:r>
              <a:rPr lang="en-US" sz="1800">
                <a:ea typeface="+mn-lt"/>
                <a:cs typeface="+mn-lt"/>
              </a:rPr>
              <a:t>2</a:t>
            </a:r>
            <a:r>
              <a:rPr lang="en-US" sz="1800" baseline="30000">
                <a:ea typeface="+mn-lt"/>
                <a:cs typeface="+mn-lt"/>
              </a:rPr>
              <a:t>nd</a:t>
            </a:r>
            <a:r>
              <a:rPr lang="en-US" sz="1800">
                <a:ea typeface="+mn-lt"/>
                <a:cs typeface="+mn-lt"/>
              </a:rPr>
              <a:t> source</a:t>
            </a:r>
            <a:endParaRPr lang="en-US" sz="1800" dirty="0">
              <a:ea typeface="+mn-lt"/>
              <a:cs typeface="+mn-lt"/>
            </a:endParaRPr>
          </a:p>
          <a:p>
            <a:pPr marL="1028700" lvl="1">
              <a:buFont typeface="Wingdings"/>
              <a:buChar char="•"/>
            </a:pPr>
            <a:endParaRPr lang="en-US" sz="1800" dirty="0">
              <a:ea typeface="+mn-lt"/>
              <a:cs typeface="+mn-lt"/>
            </a:endParaRPr>
          </a:p>
          <a:p>
            <a:pPr marL="1028700" lvl="1">
              <a:buFont typeface="Wingdings"/>
              <a:buChar char="•"/>
            </a:pPr>
            <a:r>
              <a:rPr lang="en-US" sz="1800">
                <a:ea typeface="+mn-lt"/>
                <a:cs typeface="+mn-lt"/>
              </a:rPr>
              <a:t>3</a:t>
            </a:r>
            <a:r>
              <a:rPr lang="en-US" sz="1800" baseline="30000">
                <a:ea typeface="+mn-lt"/>
                <a:cs typeface="+mn-lt"/>
              </a:rPr>
              <a:t>rd</a:t>
            </a:r>
            <a:r>
              <a:rPr lang="en-US" sz="1800">
                <a:ea typeface="+mn-lt"/>
                <a:cs typeface="+mn-lt"/>
              </a:rPr>
              <a:t> source</a:t>
            </a:r>
            <a:endParaRPr lang="en-US" sz="1800" dirty="0">
              <a:ea typeface="+mn-lt"/>
              <a:cs typeface="+mn-lt"/>
            </a:endParaRPr>
          </a:p>
          <a:p>
            <a:pPr marL="1028700" lvl="1">
              <a:buFont typeface="Wingdings"/>
              <a:buChar char="•"/>
            </a:pPr>
            <a:endParaRPr lang="en-US" sz="1800" dirty="0">
              <a:ea typeface="+mn-lt"/>
              <a:cs typeface="+mn-lt"/>
            </a:endParaRPr>
          </a:p>
          <a:p>
            <a:pPr marL="1028700" lvl="1">
              <a:buFont typeface="Wingdings"/>
              <a:buChar char="•"/>
            </a:pPr>
            <a:r>
              <a:rPr lang="en-US" sz="1800">
                <a:ea typeface="+mn-lt"/>
                <a:cs typeface="+mn-lt"/>
              </a:rPr>
              <a:t>4</a:t>
            </a:r>
            <a:r>
              <a:rPr lang="en-US" sz="1800" baseline="30000">
                <a:ea typeface="+mn-lt"/>
                <a:cs typeface="+mn-lt"/>
              </a:rPr>
              <a:t>th</a:t>
            </a:r>
            <a:r>
              <a:rPr lang="en-US" sz="1800">
                <a:ea typeface="+mn-lt"/>
                <a:cs typeface="+mn-lt"/>
              </a:rPr>
              <a:t> source (optional)</a:t>
            </a:r>
            <a:endParaRPr lang="en-US" sz="1800" dirty="0">
              <a:ea typeface="+mn-lt"/>
              <a:cs typeface="+mn-lt"/>
            </a:endParaRPr>
          </a:p>
          <a:p>
            <a:pPr marL="1028700" lvl="1">
              <a:buFont typeface="Wingdings"/>
              <a:buChar char="•"/>
            </a:pPr>
            <a:endParaRPr lang="en-US" sz="1800" dirty="0">
              <a:ea typeface="+mn-lt"/>
              <a:cs typeface="+mn-lt"/>
            </a:endParaRPr>
          </a:p>
          <a:p>
            <a:pPr marL="1028700" lvl="1">
              <a:buFont typeface="Wingdings"/>
              <a:buChar char="•"/>
            </a:pPr>
            <a:r>
              <a:rPr lang="en-US" sz="1800">
                <a:ea typeface="+mn-lt"/>
                <a:cs typeface="+mn-lt"/>
              </a:rPr>
              <a:t>5</a:t>
            </a:r>
            <a:r>
              <a:rPr lang="en-US" sz="1800" baseline="30000">
                <a:ea typeface="+mn-lt"/>
                <a:cs typeface="+mn-lt"/>
              </a:rPr>
              <a:t>th</a:t>
            </a:r>
            <a:r>
              <a:rPr lang="en-US" sz="1800">
                <a:ea typeface="+mn-lt"/>
                <a:cs typeface="+mn-lt"/>
              </a:rPr>
              <a:t> source (optional)</a:t>
            </a:r>
            <a:endParaRPr lang="en-US">
              <a:ea typeface="+mn-lt"/>
              <a:cs typeface="+mn-lt"/>
            </a:endParaRP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a:extLst>
              <a:ext uri="{FF2B5EF4-FFF2-40B4-BE49-F238E27FC236}">
                <a16:creationId xmlns:a16="http://schemas.microsoft.com/office/drawing/2014/main" id="{7BF0F619-BCDC-4E5C-834C-1224B07C5D24}"/>
              </a:ext>
            </a:extLst>
          </p:cNvPr>
          <p:cNvSpPr>
            <a:spLocks noGrp="1" noChangeArrowheads="1"/>
          </p:cNvSpPr>
          <p:nvPr>
            <p:ph type="title"/>
          </p:nvPr>
        </p:nvSpPr>
        <p:spPr>
          <a:xfrm>
            <a:off x="0" y="663575"/>
            <a:ext cx="9144000" cy="1298575"/>
          </a:xfrm>
        </p:spPr>
        <p:txBody>
          <a:bodyPr/>
          <a:lstStyle/>
          <a:p>
            <a:r>
              <a:rPr lang="en-US" altLang="en-US" dirty="0"/>
              <a:t>Problem Statement</a:t>
            </a:r>
            <a:endParaRPr lang="en-US" dirty="0"/>
          </a:p>
        </p:txBody>
      </p:sp>
      <p:sp>
        <p:nvSpPr>
          <p:cNvPr id="5125" name="Rectangle 5">
            <a:extLst>
              <a:ext uri="{FF2B5EF4-FFF2-40B4-BE49-F238E27FC236}">
                <a16:creationId xmlns:a16="http://schemas.microsoft.com/office/drawing/2014/main" id="{9A10520D-945D-4AC9-A20D-9A859893208E}"/>
              </a:ext>
            </a:extLst>
          </p:cNvPr>
          <p:cNvSpPr>
            <a:spLocks noGrp="1" noChangeArrowheads="1"/>
          </p:cNvSpPr>
          <p:nvPr>
            <p:ph type="body" idx="1"/>
          </p:nvPr>
        </p:nvSpPr>
        <p:spPr>
          <a:xfrm>
            <a:off x="0" y="2362200"/>
            <a:ext cx="9144000" cy="3657600"/>
          </a:xfrm>
        </p:spPr>
        <p:txBody>
          <a:bodyPr/>
          <a:lstStyle/>
          <a:p>
            <a:pPr>
              <a:buNone/>
            </a:pPr>
            <a:r>
              <a:rPr lang="en-US" altLang="en-US" dirty="0"/>
              <a:t>Type your question here.</a:t>
            </a:r>
            <a:br>
              <a:rPr lang="en-US" altLang="en-US" dirty="0"/>
            </a:br>
            <a:r>
              <a:rPr lang="en-US" altLang="en-US" dirty="0"/>
              <a:t>(This is the question that your </a:t>
            </a:r>
            <a:r>
              <a:rPr lang="en-US" altLang="en-US" dirty="0">
                <a:effectLst>
                  <a:outerShdw blurRad="38100" dist="38100" dir="2700000" algn="tl">
                    <a:srgbClr val="C0C0C0"/>
                  </a:outerShdw>
                </a:effectLst>
              </a:rPr>
              <a:t>experiment</a:t>
            </a:r>
            <a:r>
              <a:rPr lang="en-US" altLang="en-US"/>
              <a:t> aims to answer.)</a:t>
            </a:r>
          </a:p>
        </p:txBody>
      </p:sp>
    </p:spTree>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a:extLst>
              <a:ext uri="{FF2B5EF4-FFF2-40B4-BE49-F238E27FC236}">
                <a16:creationId xmlns:a16="http://schemas.microsoft.com/office/drawing/2014/main" id="{C460BD15-A5C1-4352-AB03-AB8CEB73909D}"/>
              </a:ext>
            </a:extLst>
          </p:cNvPr>
          <p:cNvSpPr>
            <a:spLocks noGrp="1" noChangeArrowheads="1"/>
          </p:cNvSpPr>
          <p:nvPr>
            <p:ph type="title"/>
          </p:nvPr>
        </p:nvSpPr>
        <p:spPr>
          <a:xfrm>
            <a:off x="0" y="838200"/>
            <a:ext cx="9144000" cy="914400"/>
          </a:xfrm>
        </p:spPr>
        <p:txBody>
          <a:bodyPr/>
          <a:lstStyle/>
          <a:p>
            <a:r>
              <a:rPr lang="en-US" altLang="en-US" dirty="0"/>
              <a:t>Research </a:t>
            </a:r>
          </a:p>
        </p:txBody>
      </p:sp>
      <p:sp>
        <p:nvSpPr>
          <p:cNvPr id="7182" name="Rectangle 14">
            <a:extLst>
              <a:ext uri="{FF2B5EF4-FFF2-40B4-BE49-F238E27FC236}">
                <a16:creationId xmlns:a16="http://schemas.microsoft.com/office/drawing/2014/main" id="{B1CF0E16-B0B0-4913-9D50-FBDEF348BA65}"/>
              </a:ext>
            </a:extLst>
          </p:cNvPr>
          <p:cNvSpPr>
            <a:spLocks noGrp="1" noChangeArrowheads="1"/>
          </p:cNvSpPr>
          <p:nvPr>
            <p:ph type="body" idx="1"/>
          </p:nvPr>
        </p:nvSpPr>
        <p:spPr>
          <a:xfrm>
            <a:off x="1066800" y="2133600"/>
            <a:ext cx="7010400" cy="4267200"/>
          </a:xfrm>
        </p:spPr>
        <p:txBody>
          <a:bodyPr/>
          <a:lstStyle/>
          <a:p>
            <a:pPr>
              <a:buFont typeface="Wingdings" panose="05000000000000000000" pitchFamily="2" charset="2"/>
              <a:buNone/>
            </a:pPr>
            <a:r>
              <a:rPr lang="en-US" altLang="en-US" dirty="0"/>
              <a:t> 	       Summarize your research here in three to five bullet points:</a:t>
            </a:r>
          </a:p>
          <a:p>
            <a:pPr>
              <a:buFont typeface="Wingdings" panose="05000000000000000000" pitchFamily="2" charset="2"/>
              <a:buNone/>
            </a:pPr>
            <a:endParaRPr lang="en-US" altLang="en-US" dirty="0"/>
          </a:p>
          <a:p>
            <a:pPr marL="1028700" lvl="1">
              <a:buFont typeface="Wingdings,Sans-Serif"/>
              <a:buChar char="•"/>
            </a:pPr>
            <a:r>
              <a:rPr lang="en-US" sz="1900"/>
              <a:t>1</a:t>
            </a:r>
            <a:r>
              <a:rPr lang="en-US" sz="1900" baseline="30000"/>
              <a:t>st</a:t>
            </a:r>
            <a:r>
              <a:rPr lang="en-US" sz="1900"/>
              <a:t> source</a:t>
            </a:r>
            <a:endParaRPr lang="en-US" sz="1900" dirty="0">
              <a:ea typeface="+mn-lt"/>
              <a:cs typeface="+mn-lt"/>
            </a:endParaRPr>
          </a:p>
          <a:p>
            <a:pPr lvl="1">
              <a:buFont typeface="Wingdings"/>
              <a:buChar char="§"/>
            </a:pPr>
            <a:endParaRPr lang="en-US" sz="1900" dirty="0">
              <a:ea typeface="+mn-lt"/>
              <a:cs typeface="+mn-lt"/>
            </a:endParaRPr>
          </a:p>
          <a:p>
            <a:pPr marL="1028700" lvl="1">
              <a:buFont typeface="Wingdings,Sans-Serif"/>
              <a:buChar char="•"/>
            </a:pPr>
            <a:r>
              <a:rPr lang="en-US" sz="1900"/>
              <a:t>2</a:t>
            </a:r>
            <a:r>
              <a:rPr lang="en-US" sz="1900" baseline="30000"/>
              <a:t>nd</a:t>
            </a:r>
            <a:r>
              <a:rPr lang="en-US" sz="1900"/>
              <a:t> source</a:t>
            </a:r>
            <a:endParaRPr lang="en-US" sz="1900" dirty="0">
              <a:ea typeface="+mn-lt"/>
              <a:cs typeface="+mn-lt"/>
            </a:endParaRPr>
          </a:p>
          <a:p>
            <a:pPr marL="1028700" lvl="1">
              <a:buFont typeface="Wingdings,Sans-Serif"/>
              <a:buChar char="•"/>
            </a:pPr>
            <a:endParaRPr lang="en-US" sz="1900" dirty="0">
              <a:ea typeface="+mn-lt"/>
              <a:cs typeface="+mn-lt"/>
            </a:endParaRPr>
          </a:p>
          <a:p>
            <a:pPr marL="1028700" lvl="1">
              <a:buFont typeface="Wingdings,Sans-Serif"/>
              <a:buChar char="•"/>
            </a:pPr>
            <a:r>
              <a:rPr lang="en-US" sz="1900"/>
              <a:t>3</a:t>
            </a:r>
            <a:r>
              <a:rPr lang="en-US" sz="1900" baseline="30000"/>
              <a:t>rd</a:t>
            </a:r>
            <a:r>
              <a:rPr lang="en-US" sz="1900"/>
              <a:t> source</a:t>
            </a:r>
            <a:endParaRPr lang="en-US" sz="1900" dirty="0">
              <a:ea typeface="+mn-lt"/>
              <a:cs typeface="+mn-lt"/>
            </a:endParaRPr>
          </a:p>
          <a:p>
            <a:pPr marL="1028700" lvl="1">
              <a:buFont typeface="Wingdings,Sans-Serif"/>
              <a:buChar char="•"/>
            </a:pPr>
            <a:endParaRPr lang="en-US" sz="1900" dirty="0">
              <a:ea typeface="+mn-lt"/>
              <a:cs typeface="+mn-lt"/>
            </a:endParaRPr>
          </a:p>
          <a:p>
            <a:pPr marL="1028700" lvl="1">
              <a:buFont typeface="Wingdings,Sans-Serif"/>
              <a:buChar char="•"/>
            </a:pPr>
            <a:r>
              <a:rPr lang="en-US" sz="1900"/>
              <a:t>4</a:t>
            </a:r>
            <a:r>
              <a:rPr lang="en-US" sz="1900" baseline="30000"/>
              <a:t>th</a:t>
            </a:r>
            <a:r>
              <a:rPr lang="en-US" sz="1900"/>
              <a:t> source (optional)</a:t>
            </a:r>
            <a:endParaRPr lang="en-US" sz="1900">
              <a:ea typeface="+mn-lt"/>
              <a:cs typeface="+mn-lt"/>
            </a:endParaRPr>
          </a:p>
          <a:p>
            <a:pPr marL="1028700" lvl="1">
              <a:buFont typeface="Wingdings,Sans-Serif"/>
              <a:buChar char="•"/>
            </a:pPr>
            <a:endParaRPr lang="en-US" sz="1900" dirty="0">
              <a:ea typeface="+mn-lt"/>
              <a:cs typeface="+mn-lt"/>
            </a:endParaRPr>
          </a:p>
          <a:p>
            <a:pPr marL="1028700" lvl="1">
              <a:buFont typeface="Wingdings,Sans-Serif"/>
              <a:buChar char="•"/>
            </a:pPr>
            <a:r>
              <a:rPr lang="en-US" sz="1900"/>
              <a:t>5</a:t>
            </a:r>
            <a:r>
              <a:rPr lang="en-US" sz="1900" baseline="30000"/>
              <a:t>th</a:t>
            </a:r>
            <a:r>
              <a:rPr lang="en-US" sz="1900"/>
              <a:t> source (optional)</a:t>
            </a:r>
            <a:endParaRPr lang="en-US"/>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a:extLst>
              <a:ext uri="{FF2B5EF4-FFF2-40B4-BE49-F238E27FC236}">
                <a16:creationId xmlns:a16="http://schemas.microsoft.com/office/drawing/2014/main" id="{E66D0071-9E32-46EC-AE46-CBEE8D1A0DBA}"/>
              </a:ext>
            </a:extLst>
          </p:cNvPr>
          <p:cNvSpPr>
            <a:spLocks noGrp="1" noChangeArrowheads="1"/>
          </p:cNvSpPr>
          <p:nvPr>
            <p:ph type="title"/>
          </p:nvPr>
        </p:nvSpPr>
        <p:spPr>
          <a:xfrm>
            <a:off x="304800" y="819150"/>
            <a:ext cx="8458200" cy="990600"/>
          </a:xfrm>
        </p:spPr>
        <p:txBody>
          <a:bodyPr/>
          <a:lstStyle/>
          <a:p>
            <a:r>
              <a:rPr lang="en-US" altLang="en-US" dirty="0"/>
              <a:t>Variables</a:t>
            </a:r>
          </a:p>
        </p:txBody>
      </p:sp>
      <p:sp>
        <p:nvSpPr>
          <p:cNvPr id="9221" name="Rectangle 5">
            <a:extLst>
              <a:ext uri="{FF2B5EF4-FFF2-40B4-BE49-F238E27FC236}">
                <a16:creationId xmlns:a16="http://schemas.microsoft.com/office/drawing/2014/main" id="{F487E077-8569-4E54-BD04-F480AD74CF69}"/>
              </a:ext>
            </a:extLst>
          </p:cNvPr>
          <p:cNvSpPr>
            <a:spLocks noGrp="1" noChangeArrowheads="1"/>
          </p:cNvSpPr>
          <p:nvPr>
            <p:ph type="body" idx="1"/>
          </p:nvPr>
        </p:nvSpPr>
        <p:spPr>
          <a:xfrm>
            <a:off x="1600200" y="2362200"/>
            <a:ext cx="6096000" cy="4267200"/>
          </a:xfrm>
        </p:spPr>
        <p:txBody>
          <a:bodyPr/>
          <a:lstStyle/>
          <a:p>
            <a:pPr algn="l"/>
            <a:endParaRPr lang="en-US" altLang="en-US" sz="800" dirty="0"/>
          </a:p>
          <a:p>
            <a:pPr algn="l"/>
            <a:r>
              <a:rPr lang="en-US" altLang="en-US" dirty="0"/>
              <a:t>Independent variable:  The </a:t>
            </a:r>
            <a:r>
              <a:rPr lang="en-US" altLang="en-US" u="sng" dirty="0"/>
              <a:t>one</a:t>
            </a:r>
            <a:r>
              <a:rPr lang="en-US" altLang="en-US" dirty="0"/>
              <a:t> variable that you purposely change and test.</a:t>
            </a:r>
          </a:p>
          <a:p>
            <a:pPr algn="l"/>
            <a:r>
              <a:rPr lang="en-US" altLang="en-US"/>
              <a:t>Dependent variable:  The measure of change observed because of the independent variable.  It is important to</a:t>
            </a:r>
            <a:r>
              <a:rPr lang="en-US" altLang="en-US" dirty="0"/>
              <a:t> measure the change.</a:t>
            </a:r>
          </a:p>
          <a:p>
            <a:pPr algn="l"/>
            <a:r>
              <a:rPr lang="en-US" altLang="en-US" dirty="0">
                <a:cs typeface="Times New Roman"/>
              </a:rPr>
              <a:t>Constants: These are the things that are kept the </a:t>
            </a:r>
            <a:r>
              <a:rPr lang="en-US" altLang="en-US">
                <a:cs typeface="Times New Roman"/>
              </a:rPr>
              <a:t>same throughout your experiment in order that the results are not affected by anything other than the independent variable.</a:t>
            </a:r>
            <a:r>
              <a:rPr lang="en-US" altLang="en-US" dirty="0">
                <a:cs typeface="Times New Roman"/>
              </a:rPr>
              <a:t> </a:t>
            </a:r>
          </a:p>
          <a:p>
            <a:pPr algn="l"/>
            <a:r>
              <a:rPr lang="en-US">
                <a:cs typeface="Times New Roman"/>
              </a:rPr>
              <a:t>Controlled variables:  This is the trial in which you do "nothing/no change" in place of the independent variable. </a:t>
            </a:r>
            <a:r>
              <a:rPr lang="en-US" b="1" i="1">
                <a:cs typeface="Times New Roman"/>
              </a:rPr>
              <a:t>(if applicable!)</a:t>
            </a:r>
            <a:endParaRPr lang="en-US">
              <a:ea typeface="+mn-lt"/>
              <a:cs typeface="+mn-lt"/>
            </a:endParaRPr>
          </a:p>
          <a:p>
            <a:pPr algn="l"/>
            <a:endParaRPr lang="en-US" altLang="en-US" dirty="0">
              <a:cs typeface="Times New Roman"/>
            </a:endParaRP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0CDB6D43-F7FE-454A-9498-7EB5D2FFAC78}"/>
              </a:ext>
            </a:extLst>
          </p:cNvPr>
          <p:cNvSpPr>
            <a:spLocks noGrp="1" noChangeArrowheads="1"/>
          </p:cNvSpPr>
          <p:nvPr>
            <p:ph type="title"/>
          </p:nvPr>
        </p:nvSpPr>
        <p:spPr/>
        <p:txBody>
          <a:bodyPr/>
          <a:lstStyle/>
          <a:p>
            <a:r>
              <a:rPr lang="en-US" altLang="en-US" dirty="0"/>
              <a:t>Hypothesis</a:t>
            </a:r>
          </a:p>
        </p:txBody>
      </p:sp>
      <p:sp>
        <p:nvSpPr>
          <p:cNvPr id="8197" name="Rectangle 5">
            <a:extLst>
              <a:ext uri="{FF2B5EF4-FFF2-40B4-BE49-F238E27FC236}">
                <a16:creationId xmlns:a16="http://schemas.microsoft.com/office/drawing/2014/main" id="{EE51E918-29EF-4C19-815C-020DCE09036B}"/>
              </a:ext>
            </a:extLst>
          </p:cNvPr>
          <p:cNvSpPr>
            <a:spLocks noGrp="1" noChangeArrowheads="1"/>
          </p:cNvSpPr>
          <p:nvPr>
            <p:ph type="body" idx="1"/>
          </p:nvPr>
        </p:nvSpPr>
        <p:spPr>
          <a:xfrm>
            <a:off x="1066800" y="2362200"/>
            <a:ext cx="7010400" cy="3352800"/>
          </a:xfrm>
        </p:spPr>
        <p:txBody>
          <a:bodyPr/>
          <a:lstStyle/>
          <a:p>
            <a:pPr marL="68263" indent="-3175">
              <a:buFont typeface="Wingdings" panose="05000000000000000000" pitchFamily="2" charset="2"/>
              <a:buNone/>
            </a:pPr>
            <a:r>
              <a:rPr lang="en-US" altLang="en-US" dirty="0"/>
              <a:t>Based on the research you have done, you will be writing an answer or solution – your best educated guess – to your question.  Make sure you write down your hypothesis before you begin your experiment.</a:t>
            </a:r>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ED326B75-1BE1-44A7-BA3E-1738DDBD4FAC}"/>
              </a:ext>
            </a:extLst>
          </p:cNvPr>
          <p:cNvSpPr>
            <a:spLocks noGrp="1" noChangeArrowheads="1"/>
          </p:cNvSpPr>
          <p:nvPr>
            <p:ph type="title"/>
          </p:nvPr>
        </p:nvSpPr>
        <p:spPr>
          <a:xfrm>
            <a:off x="0" y="876300"/>
            <a:ext cx="9144000" cy="914400"/>
          </a:xfrm>
        </p:spPr>
        <p:txBody>
          <a:bodyPr/>
          <a:lstStyle/>
          <a:p>
            <a:r>
              <a:rPr lang="en-US" altLang="en-US" dirty="0"/>
              <a:t>Materials</a:t>
            </a:r>
          </a:p>
        </p:txBody>
      </p:sp>
      <p:sp>
        <p:nvSpPr>
          <p:cNvPr id="10245" name="Rectangle 5">
            <a:extLst>
              <a:ext uri="{FF2B5EF4-FFF2-40B4-BE49-F238E27FC236}">
                <a16:creationId xmlns:a16="http://schemas.microsoft.com/office/drawing/2014/main" id="{22FEB6C3-3B11-4664-9BED-CF65A5233E2C}"/>
              </a:ext>
            </a:extLst>
          </p:cNvPr>
          <p:cNvSpPr>
            <a:spLocks noGrp="1" noChangeArrowheads="1"/>
          </p:cNvSpPr>
          <p:nvPr>
            <p:ph type="body" idx="1"/>
          </p:nvPr>
        </p:nvSpPr>
        <p:spPr>
          <a:xfrm>
            <a:off x="1371600" y="2362200"/>
            <a:ext cx="6477000" cy="3352800"/>
          </a:xfrm>
        </p:spPr>
        <p:txBody>
          <a:bodyPr/>
          <a:lstStyle/>
          <a:p>
            <a:pPr algn="l"/>
            <a:r>
              <a:rPr lang="en-US" altLang="en-US" dirty="0"/>
              <a:t>Type a detailed list of the items you needed to complete your experiments.</a:t>
            </a:r>
          </a:p>
          <a:p>
            <a:pPr algn="l"/>
            <a:r>
              <a:rPr lang="en-US" altLang="en-US"/>
              <a:t>Be specific about the amounts used!</a:t>
            </a:r>
            <a:endParaRPr lang="en-US" altLang="en-US">
              <a:cs typeface="Times New Roman"/>
            </a:endParaRP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DD23D747-F776-4C19-B5D6-06A125BECC4E}"/>
              </a:ext>
            </a:extLst>
          </p:cNvPr>
          <p:cNvSpPr>
            <a:spLocks noGrp="1" noChangeArrowheads="1"/>
          </p:cNvSpPr>
          <p:nvPr>
            <p:ph type="title"/>
          </p:nvPr>
        </p:nvSpPr>
        <p:spPr>
          <a:xfrm>
            <a:off x="381000" y="790575"/>
            <a:ext cx="8382000" cy="1066800"/>
          </a:xfrm>
        </p:spPr>
        <p:txBody>
          <a:bodyPr/>
          <a:lstStyle/>
          <a:p>
            <a:r>
              <a:rPr lang="en-US" altLang="en-US" dirty="0"/>
              <a:t>Procedure</a:t>
            </a:r>
          </a:p>
        </p:txBody>
      </p:sp>
      <p:sp>
        <p:nvSpPr>
          <p:cNvPr id="11269" name="Rectangle 5">
            <a:extLst>
              <a:ext uri="{FF2B5EF4-FFF2-40B4-BE49-F238E27FC236}">
                <a16:creationId xmlns:a16="http://schemas.microsoft.com/office/drawing/2014/main" id="{CCE18DB7-7F8D-48C7-B829-4267A03CC8A3}"/>
              </a:ext>
            </a:extLst>
          </p:cNvPr>
          <p:cNvSpPr>
            <a:spLocks noGrp="1" noChangeArrowheads="1"/>
          </p:cNvSpPr>
          <p:nvPr>
            <p:ph type="body" idx="1"/>
          </p:nvPr>
        </p:nvSpPr>
        <p:spPr>
          <a:xfrm>
            <a:off x="1371600" y="2362200"/>
            <a:ext cx="6096000" cy="3352800"/>
          </a:xfrm>
        </p:spPr>
        <p:txBody>
          <a:bodyPr/>
          <a:lstStyle/>
          <a:p>
            <a:pPr algn="l"/>
            <a:r>
              <a:rPr lang="en-US" altLang="en-US" dirty="0"/>
              <a:t>List all of the steps used in completing your experiment.</a:t>
            </a:r>
            <a:endParaRPr lang="en-US" altLang="en-US" dirty="0">
              <a:cs typeface="Times New Roman"/>
            </a:endParaRPr>
          </a:p>
          <a:p>
            <a:pPr algn="l"/>
            <a:r>
              <a:rPr lang="en-US" altLang="en-US" dirty="0"/>
              <a:t>Remember to number your </a:t>
            </a:r>
            <a:r>
              <a:rPr lang="en-US" altLang="en-US"/>
              <a:t>steps and that each step should start with a verb!</a:t>
            </a:r>
            <a:endParaRPr lang="en-US" altLang="en-US" dirty="0">
              <a:cs typeface="Times New Roman"/>
            </a:endParaRPr>
          </a:p>
          <a:p>
            <a:pPr algn="l"/>
            <a:r>
              <a:rPr lang="en-US" altLang="en-US"/>
              <a:t>Add photos of experiment (</a:t>
            </a:r>
            <a:r>
              <a:rPr lang="en-US" altLang="en-US" b="1">
                <a:ea typeface="+mn-lt"/>
                <a:cs typeface="+mn-lt"/>
              </a:rPr>
              <a:t>NO FACES IN PICTURES!</a:t>
            </a:r>
            <a:r>
              <a:rPr lang="en-US" altLang="en-US"/>
              <a:t>)</a:t>
            </a:r>
            <a:endParaRPr lang="en-US" altLang="en-US">
              <a:cs typeface="Times New Roman"/>
            </a:endParaRPr>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2494C81-BFE6-4AEA-B3D2-3340DA022A48}"/>
              </a:ext>
            </a:extLst>
          </p:cNvPr>
          <p:cNvSpPr>
            <a:spLocks noGrp="1" noChangeArrowheads="1"/>
          </p:cNvSpPr>
          <p:nvPr>
            <p:ph type="title"/>
          </p:nvPr>
        </p:nvSpPr>
        <p:spPr>
          <a:xfrm>
            <a:off x="682625" y="819150"/>
            <a:ext cx="8080375" cy="990600"/>
          </a:xfrm>
        </p:spPr>
        <p:txBody>
          <a:bodyPr/>
          <a:lstStyle/>
          <a:p>
            <a:r>
              <a:rPr lang="en-US" altLang="en-US"/>
              <a:t>Data Table</a:t>
            </a:r>
          </a:p>
        </p:txBody>
      </p:sp>
      <p:sp>
        <p:nvSpPr>
          <p:cNvPr id="21507" name="Rectangle 3">
            <a:extLst>
              <a:ext uri="{FF2B5EF4-FFF2-40B4-BE49-F238E27FC236}">
                <a16:creationId xmlns:a16="http://schemas.microsoft.com/office/drawing/2014/main" id="{639C6AA6-9888-47A7-AAD7-EBBB3317FCB6}"/>
              </a:ext>
            </a:extLst>
          </p:cNvPr>
          <p:cNvSpPr>
            <a:spLocks noGrp="1" noChangeArrowheads="1"/>
          </p:cNvSpPr>
          <p:nvPr>
            <p:ph type="body" idx="1"/>
          </p:nvPr>
        </p:nvSpPr>
        <p:spPr>
          <a:xfrm>
            <a:off x="1399010" y="1649538"/>
            <a:ext cx="6477000" cy="3352800"/>
          </a:xfrm>
        </p:spPr>
        <p:txBody>
          <a:bodyPr/>
          <a:lstStyle/>
          <a:p>
            <a:pPr algn="l"/>
            <a:r>
              <a:rPr lang="en-US" altLang="en-US"/>
              <a:t>It is easier to understand the data if it is put into a table or graph. Construct your data table by clicking "insert" and then "table", or use the table below! </a:t>
            </a:r>
            <a:endParaRPr lang="en-US" altLang="en-US" dirty="0"/>
          </a:p>
          <a:p>
            <a:pPr algn="l"/>
            <a:r>
              <a:rPr lang="en-US" altLang="en-US" dirty="0"/>
              <a:t>Make sure all data is clearly labeled.</a:t>
            </a:r>
          </a:p>
          <a:p>
            <a:pPr algn="l"/>
            <a:r>
              <a:rPr lang="en-US" sz="1600" b="1" i="1">
                <a:ea typeface="+mn-lt"/>
                <a:cs typeface="+mn-lt"/>
              </a:rPr>
              <a:t>For the last column, to calculate "Averages"(add up the results from Trial #1, Trial #2, and Trial #3 &amp; divide the sum by 3</a:t>
            </a:r>
            <a:r>
              <a:rPr lang="en-US" sz="1600" b="1" i="1" dirty="0">
                <a:ea typeface="+mn-lt"/>
                <a:cs typeface="+mn-lt"/>
              </a:rPr>
              <a:t>)</a:t>
            </a:r>
            <a:endParaRPr lang="en-US" altLang="en-US" sz="1600">
              <a:ea typeface="+mn-lt"/>
              <a:cs typeface="+mn-lt"/>
            </a:endParaRPr>
          </a:p>
        </p:txBody>
      </p:sp>
      <p:graphicFrame>
        <p:nvGraphicFramePr>
          <p:cNvPr id="2" name="Table 2">
            <a:extLst>
              <a:ext uri="{FF2B5EF4-FFF2-40B4-BE49-F238E27FC236}">
                <a16:creationId xmlns:a16="http://schemas.microsoft.com/office/drawing/2014/main" id="{7039AFA8-C0C8-4BD4-955A-2CBBE9F39FA2}"/>
              </a:ext>
            </a:extLst>
          </p:cNvPr>
          <p:cNvGraphicFramePr>
            <a:graphicFrameLocks noGrp="1"/>
          </p:cNvGraphicFramePr>
          <p:nvPr>
            <p:extLst>
              <p:ext uri="{D42A27DB-BD31-4B8C-83A1-F6EECF244321}">
                <p14:modId xmlns:p14="http://schemas.microsoft.com/office/powerpoint/2010/main" val="3494832005"/>
              </p:ext>
            </p:extLst>
          </p:nvPr>
        </p:nvGraphicFramePr>
        <p:xfrm>
          <a:off x="1408878" y="3486560"/>
          <a:ext cx="6409055" cy="2902448"/>
        </p:xfrm>
        <a:graphic>
          <a:graphicData uri="http://schemas.openxmlformats.org/drawingml/2006/table">
            <a:tbl>
              <a:tblPr firstRow="1" bandRow="1">
                <a:tableStyleId>{073A0DAA-6AF3-43AB-8588-CEC1D06C72B9}</a:tableStyleId>
              </a:tblPr>
              <a:tblGrid>
                <a:gridCol w="1281811">
                  <a:extLst>
                    <a:ext uri="{9D8B030D-6E8A-4147-A177-3AD203B41FA5}">
                      <a16:colId xmlns:a16="http://schemas.microsoft.com/office/drawing/2014/main" val="1473090174"/>
                    </a:ext>
                  </a:extLst>
                </a:gridCol>
                <a:gridCol w="1281811">
                  <a:extLst>
                    <a:ext uri="{9D8B030D-6E8A-4147-A177-3AD203B41FA5}">
                      <a16:colId xmlns:a16="http://schemas.microsoft.com/office/drawing/2014/main" val="2150418166"/>
                    </a:ext>
                  </a:extLst>
                </a:gridCol>
                <a:gridCol w="1281811">
                  <a:extLst>
                    <a:ext uri="{9D8B030D-6E8A-4147-A177-3AD203B41FA5}">
                      <a16:colId xmlns:a16="http://schemas.microsoft.com/office/drawing/2014/main" val="3886094248"/>
                    </a:ext>
                  </a:extLst>
                </a:gridCol>
                <a:gridCol w="1281811">
                  <a:extLst>
                    <a:ext uri="{9D8B030D-6E8A-4147-A177-3AD203B41FA5}">
                      <a16:colId xmlns:a16="http://schemas.microsoft.com/office/drawing/2014/main" val="1713324479"/>
                    </a:ext>
                  </a:extLst>
                </a:gridCol>
                <a:gridCol w="1281811">
                  <a:extLst>
                    <a:ext uri="{9D8B030D-6E8A-4147-A177-3AD203B41FA5}">
                      <a16:colId xmlns:a16="http://schemas.microsoft.com/office/drawing/2014/main" val="205034958"/>
                    </a:ext>
                  </a:extLst>
                </a:gridCol>
              </a:tblGrid>
              <a:tr h="632133">
                <a:tc>
                  <a:txBody>
                    <a:bodyPr/>
                    <a:lstStyle/>
                    <a:p>
                      <a:r>
                        <a:rPr lang="en-US"/>
                        <a:t>Item being tested</a:t>
                      </a:r>
                      <a:endParaRPr lang="en-US" dirty="0"/>
                    </a:p>
                  </a:txBody>
                  <a:tcPr/>
                </a:tc>
                <a:tc>
                  <a:txBody>
                    <a:bodyPr/>
                    <a:lstStyle/>
                    <a:p>
                      <a:r>
                        <a:rPr lang="en-US"/>
                        <a:t>Trial #1 Results</a:t>
                      </a:r>
                    </a:p>
                  </a:txBody>
                  <a:tcPr/>
                </a:tc>
                <a:tc>
                  <a:txBody>
                    <a:bodyPr/>
                    <a:lstStyle/>
                    <a:p>
                      <a:pPr lvl="0" algn="l">
                        <a:lnSpc>
                          <a:spcPct val="100000"/>
                        </a:lnSpc>
                        <a:spcBef>
                          <a:spcPts val="0"/>
                        </a:spcBef>
                        <a:spcAft>
                          <a:spcPts val="0"/>
                        </a:spcAft>
                        <a:buNone/>
                      </a:pPr>
                      <a:r>
                        <a:rPr lang="en-US" sz="1800" b="1" i="0" u="none" strike="noStrike" noProof="0" dirty="0">
                          <a:latin typeface="Times New Roman"/>
                        </a:rPr>
                        <a:t>Trial </a:t>
                      </a:r>
                      <a:r>
                        <a:rPr lang="en-US" sz="1800" b="1" i="0" u="none" strike="noStrike" noProof="0">
                          <a:latin typeface="Times New Roman"/>
                        </a:rPr>
                        <a:t>#2 Results</a:t>
                      </a:r>
                    </a:p>
                  </a:txBody>
                  <a:tcPr/>
                </a:tc>
                <a:tc>
                  <a:txBody>
                    <a:bodyPr/>
                    <a:lstStyle/>
                    <a:p>
                      <a:pPr lvl="0" algn="l">
                        <a:lnSpc>
                          <a:spcPct val="100000"/>
                        </a:lnSpc>
                        <a:spcBef>
                          <a:spcPts val="0"/>
                        </a:spcBef>
                        <a:spcAft>
                          <a:spcPts val="0"/>
                        </a:spcAft>
                        <a:buNone/>
                      </a:pPr>
                      <a:r>
                        <a:rPr lang="en-US" sz="1800" b="1" i="0" u="none" strike="noStrike" noProof="0" dirty="0">
                          <a:latin typeface="Times New Roman"/>
                        </a:rPr>
                        <a:t>Trial </a:t>
                      </a:r>
                      <a:r>
                        <a:rPr lang="en-US" sz="1800" b="1" i="0" u="none" strike="noStrike" noProof="0">
                          <a:latin typeface="Times New Roman"/>
                        </a:rPr>
                        <a:t>#3 Results</a:t>
                      </a:r>
                    </a:p>
                  </a:txBody>
                  <a:tcPr/>
                </a:tc>
                <a:tc>
                  <a:txBody>
                    <a:bodyPr/>
                    <a:lstStyle/>
                    <a:p>
                      <a:r>
                        <a:rPr lang="en-US"/>
                        <a:t>Averages</a:t>
                      </a:r>
                    </a:p>
                    <a:p>
                      <a:pPr lvl="0">
                        <a:buNone/>
                      </a:pPr>
                      <a:endParaRPr lang="en-US" b="1" i="1" dirty="0"/>
                    </a:p>
                  </a:txBody>
                  <a:tcPr/>
                </a:tc>
                <a:extLst>
                  <a:ext uri="{0D108BD9-81ED-4DB2-BD59-A6C34878D82A}">
                    <a16:rowId xmlns:a16="http://schemas.microsoft.com/office/drawing/2014/main" val="2804122033"/>
                  </a:ext>
                </a:extLst>
              </a:tr>
              <a:tr h="56559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560519"/>
                  </a:ext>
                </a:extLst>
              </a:tr>
              <a:tr h="56559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31006231"/>
                  </a:ext>
                </a:extLst>
              </a:tr>
              <a:tr h="56559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869313499"/>
                  </a:ext>
                </a:extLst>
              </a:tr>
              <a:tr h="56559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39430180"/>
                  </a:ext>
                </a:extLst>
              </a:tr>
            </a:tbl>
          </a:graphicData>
        </a:graphic>
      </p:graphicFrame>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2494C81-BFE6-4AEA-B3D2-3340DA022A48}"/>
              </a:ext>
            </a:extLst>
          </p:cNvPr>
          <p:cNvSpPr>
            <a:spLocks noGrp="1" noChangeArrowheads="1"/>
          </p:cNvSpPr>
          <p:nvPr>
            <p:ph type="title"/>
          </p:nvPr>
        </p:nvSpPr>
        <p:spPr>
          <a:xfrm>
            <a:off x="682625" y="819150"/>
            <a:ext cx="8080375" cy="990600"/>
          </a:xfrm>
        </p:spPr>
        <p:txBody>
          <a:bodyPr/>
          <a:lstStyle/>
          <a:p>
            <a:r>
              <a:rPr lang="en-US" altLang="en-US"/>
              <a:t>Graph/Chart</a:t>
            </a:r>
            <a:endParaRPr lang="en-US"/>
          </a:p>
        </p:txBody>
      </p:sp>
      <p:sp>
        <p:nvSpPr>
          <p:cNvPr id="21507" name="Rectangle 3">
            <a:extLst>
              <a:ext uri="{FF2B5EF4-FFF2-40B4-BE49-F238E27FC236}">
                <a16:creationId xmlns:a16="http://schemas.microsoft.com/office/drawing/2014/main" id="{639C6AA6-9888-47A7-AAD7-EBBB3317FCB6}"/>
              </a:ext>
            </a:extLst>
          </p:cNvPr>
          <p:cNvSpPr>
            <a:spLocks noGrp="1" noChangeArrowheads="1"/>
          </p:cNvSpPr>
          <p:nvPr>
            <p:ph type="body" idx="1"/>
          </p:nvPr>
        </p:nvSpPr>
        <p:spPr>
          <a:xfrm>
            <a:off x="1371600" y="2362200"/>
            <a:ext cx="6477000" cy="3352800"/>
          </a:xfrm>
        </p:spPr>
        <p:txBody>
          <a:bodyPr/>
          <a:lstStyle/>
          <a:p>
            <a:pPr algn="l"/>
            <a:r>
              <a:rPr lang="en-US">
                <a:ea typeface="+mn-lt"/>
                <a:cs typeface="+mn-lt"/>
              </a:rPr>
              <a:t>Create a graph in Microsoft Excel and import it here. Or construct your graph by hand and insert a photo of it here!</a:t>
            </a:r>
          </a:p>
          <a:p>
            <a:pPr algn="l"/>
            <a:r>
              <a:rPr lang="en-US">
                <a:ea typeface="+mn-lt"/>
                <a:cs typeface="+mn-lt"/>
              </a:rPr>
              <a:t>You may construct a line graph (</a:t>
            </a:r>
            <a:r>
              <a:rPr lang="en-US" b="1" i="1">
                <a:ea typeface="+mn-lt"/>
                <a:cs typeface="+mn-lt"/>
              </a:rPr>
              <a:t>this is usually the best option</a:t>
            </a:r>
            <a:r>
              <a:rPr lang="en-US">
                <a:ea typeface="+mn-lt"/>
                <a:cs typeface="+mn-lt"/>
              </a:rPr>
              <a:t>), bar graph </a:t>
            </a:r>
            <a:r>
              <a:rPr lang="en-US" b="1" i="1">
                <a:ea typeface="+mn-lt"/>
                <a:cs typeface="+mn-lt"/>
              </a:rPr>
              <a:t>(2nd best option</a:t>
            </a:r>
            <a:r>
              <a:rPr lang="en-US">
                <a:ea typeface="+mn-lt"/>
                <a:cs typeface="+mn-lt"/>
              </a:rPr>
              <a:t>)</a:t>
            </a:r>
            <a:r>
              <a:rPr lang="en-US" b="1" i="1">
                <a:ea typeface="+mn-lt"/>
                <a:cs typeface="+mn-lt"/>
              </a:rPr>
              <a:t>,</a:t>
            </a:r>
            <a:r>
              <a:rPr lang="en-US">
                <a:ea typeface="+mn-lt"/>
                <a:cs typeface="+mn-lt"/>
              </a:rPr>
              <a:t> or pie graph (</a:t>
            </a:r>
            <a:r>
              <a:rPr lang="en-US" b="1" i="1">
                <a:ea typeface="+mn-lt"/>
                <a:cs typeface="+mn-lt"/>
              </a:rPr>
              <a:t>occasionally used, depending on experiment design</a:t>
            </a:r>
            <a:r>
              <a:rPr lang="en-US" dirty="0">
                <a:ea typeface="+mn-lt"/>
                <a:cs typeface="+mn-lt"/>
              </a:rPr>
              <a:t>).</a:t>
            </a:r>
          </a:p>
          <a:p>
            <a:pPr algn="l"/>
            <a:r>
              <a:rPr lang="en-US">
                <a:ea typeface="+mn-lt"/>
                <a:cs typeface="+mn-lt"/>
              </a:rPr>
              <a:t>Make sure all data is clearly labeled.</a:t>
            </a:r>
          </a:p>
        </p:txBody>
      </p:sp>
    </p:spTree>
    <p:extLst>
      <p:ext uri="{BB962C8B-B14F-4D97-AF65-F5344CB8AC3E}">
        <p14:creationId xmlns:p14="http://schemas.microsoft.com/office/powerpoint/2010/main" val="4075325267"/>
      </p:ext>
    </p:extLst>
  </p:cSld>
  <p:clrMapOvr>
    <a:masterClrMapping/>
  </p:clrMapOvr>
  <p:transition>
    <p:checker/>
  </p:transition>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40CD643-CF0D-4585-8182-79CB339B3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8BF38D-D18D-44EA-BAF2-F89C9169E81E}">
  <ds:schemaRefs>
    <ds:schemaRef ds:uri="http://schemas.microsoft.com/sharepoint/v3/contenttype/forms"/>
  </ds:schemaRefs>
</ds:datastoreItem>
</file>

<file path=customXml/itemProps3.xml><?xml version="1.0" encoding="utf-8"?>
<ds:datastoreItem xmlns:ds="http://schemas.openxmlformats.org/officeDocument/2006/customXml" ds:itemID="{B440117D-6C24-4802-B5D9-1D6E24E0EE2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628</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Times New Roman</vt:lpstr>
      <vt:lpstr>Verdana</vt:lpstr>
      <vt:lpstr>Wingdings</vt:lpstr>
      <vt:lpstr>Wingdings,Sans-Serif</vt:lpstr>
      <vt:lpstr>Echo</vt:lpstr>
      <vt:lpstr>Science Fair Project Type your project title here^!</vt:lpstr>
      <vt:lpstr>Problem Statement</vt:lpstr>
      <vt:lpstr>Research </vt:lpstr>
      <vt:lpstr>Variables</vt:lpstr>
      <vt:lpstr>Hypothesis</vt:lpstr>
      <vt:lpstr>Materials</vt:lpstr>
      <vt:lpstr>Procedure</vt:lpstr>
      <vt:lpstr>Data Table</vt:lpstr>
      <vt:lpstr>Graph/Chart</vt:lpstr>
      <vt:lpstr>Results</vt:lpstr>
      <vt:lpstr>Conclusion</vt:lpstr>
      <vt:lpstr>Application</vt:lpstr>
      <vt:lpstr>Abstract</vt:lpstr>
      <vt:lpstr>Bibliography</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Fair Project</dc:title>
  <dc:subject/>
  <dc:creator>Edward Nunez</dc:creator>
  <cp:keywords/>
  <dc:description/>
  <cp:lastModifiedBy>Edward Nunez</cp:lastModifiedBy>
  <cp:revision>218</cp:revision>
  <dcterms:created xsi:type="dcterms:W3CDTF">2020-11-20T00:44:48Z</dcterms:created>
  <dcterms:modified xsi:type="dcterms:W3CDTF">2020-11-22T17:29:51Z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